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handoutMasterIdLst>
    <p:handoutMasterId r:id="rId15"/>
  </p:handoutMasterIdLst>
  <p:sldIdLst>
    <p:sldId id="2145708233" r:id="rId2"/>
    <p:sldId id="259" r:id="rId3"/>
    <p:sldId id="2145708234" r:id="rId4"/>
    <p:sldId id="2145708235" r:id="rId5"/>
    <p:sldId id="2145708236" r:id="rId6"/>
    <p:sldId id="2145708237" r:id="rId7"/>
    <p:sldId id="2145708238" r:id="rId8"/>
    <p:sldId id="2145708239" r:id="rId9"/>
    <p:sldId id="2145708240" r:id="rId10"/>
    <p:sldId id="2145708241" r:id="rId11"/>
    <p:sldId id="2145708242" r:id="rId12"/>
    <p:sldId id="310" r:id="rId13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презентации" id="{54AFEF19-DB5E-480E-8D55-499890B6C880}">
          <p14:sldIdLst>
            <p14:sldId id="2145708233"/>
            <p14:sldId id="259"/>
            <p14:sldId id="2145708234"/>
            <p14:sldId id="2145708235"/>
            <p14:sldId id="2145708236"/>
            <p14:sldId id="2145708237"/>
            <p14:sldId id="2145708238"/>
            <p14:sldId id="2145708239"/>
            <p14:sldId id="2145708240"/>
            <p14:sldId id="2145708241"/>
            <p14:sldId id="2145708242"/>
            <p14:sldId id="310"/>
          </p14:sldIdLst>
        </p14:section>
      </p14:sectionLst>
    </p:ex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Microsoft Office User" initials="MOU" lastIdx="2" clrIdx="0">
    <p:extLst>
      <p:ext uri="{19B8F6BF-5375-455C-9EA6-DF929625EA0E}">
        <p15:presenceInfo xmlns:p15="http://schemas.microsoft.com/office/powerpoint/2012/main" userId="Microsoft Office User" providerId="None"/>
      </p:ext>
    </p:extLst>
  </p:cmAuthor>
  <p:cmAuthor id="2" name="Георгий" initials="Г" lastIdx="1" clrIdx="1">
    <p:extLst>
      <p:ext uri="{19B8F6BF-5375-455C-9EA6-DF929625EA0E}">
        <p15:presenceInfo xmlns:p15="http://schemas.microsoft.com/office/powerpoint/2012/main" userId="S::makarovg@gym13.ru::87345dd1-8c5f-4ef2-adc2-cc214f9f28fa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53D45"/>
    <a:srgbClr val="ADAFF9"/>
    <a:srgbClr val="1286D3"/>
    <a:srgbClr val="787CF7"/>
    <a:srgbClr val="41E3B5"/>
    <a:srgbClr val="0087CD"/>
    <a:srgbClr val="4EFAFE"/>
    <a:srgbClr val="59C3FF"/>
    <a:srgbClr val="313F4F"/>
    <a:srgbClr val="9BD3E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5653"/>
    <p:restoredTop sz="94676"/>
  </p:normalViewPr>
  <p:slideViewPr>
    <p:cSldViewPr snapToGrid="0">
      <p:cViewPr varScale="1">
        <p:scale>
          <a:sx n="78" d="100"/>
          <a:sy n="78" d="100"/>
        </p:scale>
        <p:origin x="1234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" d="1"/>
        <a:sy n="1" d="1"/>
      </p:scale>
      <p:origin x="0" y="0"/>
    </p:cViewPr>
  </p:sorterViewPr>
  <p:notesViewPr>
    <p:cSldViewPr snapToGrid="0" showGuides="1">
      <p:cViewPr varScale="1">
        <p:scale>
          <a:sx n="128" d="100"/>
          <a:sy n="128" d="100"/>
        </p:scale>
        <p:origin x="3200" y="16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commentAuthors" Target="commentAuthors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>
            <a:extLst>
              <a:ext uri="{FF2B5EF4-FFF2-40B4-BE49-F238E27FC236}">
                <a16:creationId xmlns:a16="http://schemas.microsoft.com/office/drawing/2014/main" id="{DC552574-0E2A-D14D-8E11-656A00E61DB7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7E1C2D9F-168C-3746-B921-D3CE9E705336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059ACD3-D167-614C-940D-D4D4FFFED5BB}" type="datetimeFigureOut">
              <a:rPr lang="ru-RU" smtClean="0"/>
              <a:t>19.02.2023</a:t>
            </a:fld>
            <a:endParaRPr lang="ru-RU" dirty="0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F180FB0F-D4EE-5646-B874-73A28F864E41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C8B7CA2E-2830-8845-852F-54A691E246B9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17FB604-4600-4D4C-8AE6-AB68282B8169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2735456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34F436E-3231-2847-BB0D-54504E9064E6}" type="datetimeFigureOut">
              <a:rPr lang="ru-RU" smtClean="0"/>
              <a:pPr/>
              <a:t>19.02.2023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AD6E4DE-EA84-3A45-B288-A596EA2B4518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8003396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AD6E4DE-EA84-3A45-B288-A596EA2B4518}" type="slidenum">
              <a:rPr lang="ru-RU" smtClean="0"/>
              <a:t>2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2956121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http://D790008149EFE542EAD567FD52A021FD.dms.sberbank.ru/D790008149EFE542EAD567FD52A021FD-B9B0282E1CF62E87E9D5BDD954953CA9-BAF30BEBC58AF683310427063E14B601/1.png" TargetMode="External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Relationship Id="rId4" Type="http://schemas.openxmlformats.org/officeDocument/2006/relationships/image" Target="http://D790008149EFE542EAD567FD52A021FD.dms.sberbank.ru/D790008149EFE542EAD567FD52A021FD-B9B0282E1CF62E87E9D5BDD954953CA9-9AB312EF849B8C4938ADC241F0CDFCD4/1.png" TargetMode="Externa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http://B7DDD5A5B0ACC07DE1874741EEC3C271.dms.sberbank.ru/B7DDD5A5B0ACC07DE1874741EEC3C271-B9B0282E1CF62E87E9D5BDD954953CA9-9630F5B5FDF9F334DB4A50C759A35664/1.png" TargetMode="External"/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1.xml"/><Relationship Id="rId4" Type="http://schemas.openxmlformats.org/officeDocument/2006/relationships/image" Target="http://B7DDD5A5B0ACC07DE1874741EEC3C271.dms.sberbank.ru/B7DDD5A5B0ACC07DE1874741EEC3C271-B9B0282E1CF62E87E9D5BDD954953CA9-0E00FB1C36471CAFECF2FFA41A2DC96F/1.png" TargetMode="Externa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http://B7DDD5A5B0ACC07DE1874741EEC3C271.dms.sberbank.ru/B7DDD5A5B0ACC07DE1874741EEC3C271-B9B0282E1CF62E87E9D5BDD954953CA9-9630F5B5FDF9F334DB4A50C759A35664/1.png" TargetMode="External"/><Relationship Id="rId2" Type="http://schemas.openxmlformats.org/officeDocument/2006/relationships/image" Target="../media/image10.jpg"/><Relationship Id="rId1" Type="http://schemas.openxmlformats.org/officeDocument/2006/relationships/slideMaster" Target="../slideMasters/slideMaster1.xml"/><Relationship Id="rId4" Type="http://schemas.openxmlformats.org/officeDocument/2006/relationships/image" Target="http://B7DDD5A5B0ACC07DE1874741EEC3C271.dms.sberbank.ru/B7DDD5A5B0ACC07DE1874741EEC3C271-B9B0282E1CF62E87E9D5BDD954953CA9-0E00FB1C36471CAFECF2FFA41A2DC96F/1.png" TargetMode="Externa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http://B7DDD5A5B0ACC07DE1874741EEC3C271.dms.sberbank.ru/B7DDD5A5B0ACC07DE1874741EEC3C271-B9B0282E1CF62E87E9D5BDD954953CA9-0E00FB1C36471CAFECF2FFA41A2DC96F/1.png" TargetMode="External"/><Relationship Id="rId2" Type="http://schemas.openxmlformats.org/officeDocument/2006/relationships/image" Target="../media/image11.jp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4.png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http://B7DDD5A5B0ACC07DE1874741EEC3C271.dms.sberbank.ru/B7DDD5A5B0ACC07DE1874741EEC3C271-B9B0282E1CF62E87E9D5BDD954953CA9-0E00FB1C36471CAFECF2FFA41A2DC96F/1.png" TargetMode="External"/><Relationship Id="rId2" Type="http://schemas.openxmlformats.org/officeDocument/2006/relationships/image" Target="../media/image15.jp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http://B7DDD5A5B0ACC07DE1874741EEC3C271.dms.sberbank.ru/B7DDD5A5B0ACC07DE1874741EEC3C271-B9B0282E1CF62E87E9D5BDD954953CA9-0E00FB1C36471CAFECF2FFA41A2DC96F/1.png" TargetMode="External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http://B7DDD5A5B0ACC07DE1874741EEC3C271.dms.sberbank.ru/B7DDD5A5B0ACC07DE1874741EEC3C271-B9B0282E1CF62E87E9D5BDD954953CA9-9630F5B5FDF9F334DB4A50C759A35664/1.png" TargetMode="External"/><Relationship Id="rId2" Type="http://schemas.openxmlformats.org/officeDocument/2006/relationships/image" Target="../media/image16.jpeg"/><Relationship Id="rId1" Type="http://schemas.openxmlformats.org/officeDocument/2006/relationships/slideMaster" Target="../slideMasters/slideMaster1.xml"/><Relationship Id="rId4" Type="http://schemas.openxmlformats.org/officeDocument/2006/relationships/image" Target="http://B7DDD5A5B0ACC07DE1874741EEC3C271.dms.sberbank.ru/B7DDD5A5B0ACC07DE1874741EEC3C271-B9B0282E1CF62E87E9D5BDD954953CA9-0E00FB1C36471CAFECF2FFA41A2DC96F/1.png" TargetMode="Externa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http://B7DDD5A5B0ACC07DE1874741EEC3C271.dms.sberbank.ru/B7DDD5A5B0ACC07DE1874741EEC3C271-B9B0282E1CF62E87E9D5BDD954953CA9-9630F5B5FDF9F334DB4A50C759A35664/1.png" TargetMode="External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Relationship Id="rId4" Type="http://schemas.openxmlformats.org/officeDocument/2006/relationships/image" Target="http://B7DDD5A5B0ACC07DE1874741EEC3C271.dms.sberbank.ru/B7DDD5A5B0ACC07DE1874741EEC3C271-B9B0282E1CF62E87E9D5BDD954953CA9-0E00FB1C36471CAFECF2FFA41A2DC96F/1.png" TargetMode="Externa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http://B7DDD5A5B0ACC07DE1874741EEC3C271.dms.sberbank.ru/B7DDD5A5B0ACC07DE1874741EEC3C271-B9B0282E1CF62E87E9D5BDD954953CA9-0E00FB1C36471CAFECF2FFA41A2DC96F/1.png" TargetMode="External"/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http://B7DDD5A5B0ACC07DE1874741EEC3C271.dms.sberbank.ru/B7DDD5A5B0ACC07DE1874741EEC3C271-B9B0282E1CF62E87E9D5BDD954953CA9-9630F5B5FDF9F334DB4A50C759A35664/1.png" TargetMode="External"/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Relationship Id="rId4" Type="http://schemas.openxmlformats.org/officeDocument/2006/relationships/image" Target="http://B7DDD5A5B0ACC07DE1874741EEC3C271.dms.sberbank.ru/B7DDD5A5B0ACC07DE1874741EEC3C271-B9B0282E1CF62E87E9D5BDD954953CA9-0E00FB1C36471CAFECF2FFA41A2DC96F/1.png" TargetMode="Externa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http://B7DDD5A5B0ACC07DE1874741EEC3C271.dms.sberbank.ru/B7DDD5A5B0ACC07DE1874741EEC3C271-B9B0282E1CF62E87E9D5BDD954953CA9-9630F5B5FDF9F334DB4A50C759A35664/1.png" TargetMode="External"/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Relationship Id="rId4" Type="http://schemas.openxmlformats.org/officeDocument/2006/relationships/image" Target="http://B7DDD5A5B0ACC07DE1874741EEC3C271.dms.sberbank.ru/B7DDD5A5B0ACC07DE1874741EEC3C271-B9B0282E1CF62E87E9D5BDD954953CA9-0E00FB1C36471CAFECF2FFA41A2DC96F/1.png" TargetMode="Externa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http://B7DDD5A5B0ACC07DE1874741EEC3C271.dms.sberbank.ru/B7DDD5A5B0ACC07DE1874741EEC3C271-B9B0282E1CF62E87E9D5BDD954953CA9-0E00FB1C36471CAFECF2FFA41A2DC96F/1.png" TargetMode="External"/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 hasCustomPrompt="1"/>
          </p:nvPr>
        </p:nvSpPr>
        <p:spPr>
          <a:xfrm>
            <a:off x="792480" y="2307698"/>
            <a:ext cx="9144000" cy="1423244"/>
          </a:xfrm>
        </p:spPr>
        <p:txBody>
          <a:bodyPr lIns="0" tIns="0" rIns="0" bIns="0" anchor="b">
            <a:noAutofit/>
          </a:bodyPr>
          <a:lstStyle>
            <a:lvl1pPr algn="l">
              <a:lnSpc>
                <a:spcPct val="80000"/>
              </a:lnSpc>
              <a:defRPr sz="4800" b="1" i="0">
                <a:solidFill>
                  <a:srgbClr val="313F4F"/>
                </a:solidFill>
                <a:latin typeface="SB Sans Display Semibold" panose="020B0503040504020204" pitchFamily="34" charset="0"/>
                <a:cs typeface="SB Sans Display Semibold" panose="020B0503040504020204" pitchFamily="34" charset="0"/>
              </a:defRPr>
            </a:lvl1pPr>
          </a:lstStyle>
          <a:p>
            <a:r>
              <a:rPr lang="ru-RU" dirty="0"/>
              <a:t>Заголовок:</a:t>
            </a:r>
            <a:br>
              <a:rPr lang="ru-RU" dirty="0"/>
            </a:br>
            <a:r>
              <a:rPr lang="ru-RU" dirty="0"/>
              <a:t>цель презентации 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 hasCustomPrompt="1"/>
          </p:nvPr>
        </p:nvSpPr>
        <p:spPr>
          <a:xfrm>
            <a:off x="792480" y="3944302"/>
            <a:ext cx="9144000" cy="935819"/>
          </a:xfrm>
        </p:spPr>
        <p:txBody>
          <a:bodyPr/>
          <a:lstStyle>
            <a:lvl1pPr marL="0" indent="0" algn="l">
              <a:buNone/>
              <a:defRPr sz="2400" b="0" i="0">
                <a:solidFill>
                  <a:srgbClr val="313F4F"/>
                </a:solidFill>
                <a:latin typeface="SB Sans Display Light" panose="020B0303040504020204" pitchFamily="34" charset="0"/>
                <a:cs typeface="SB Sans Display Light" panose="020B0303040504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dirty="0"/>
              <a:t>если это регулярный отчет, </a:t>
            </a:r>
            <a:br>
              <a:rPr lang="en-GB" dirty="0"/>
            </a:br>
            <a:r>
              <a:rPr lang="ru-RU" dirty="0"/>
              <a:t>то название подразделения</a:t>
            </a:r>
          </a:p>
          <a:p>
            <a:endParaRPr lang="ru-RU" dirty="0"/>
          </a:p>
        </p:txBody>
      </p:sp>
      <p:pic>
        <p:nvPicPr>
          <p:cNvPr id="31" name="Рисунок 30" descr="http://D790008149EFE542EAD567FD52A021FD.dms.sberbank.ru/D790008149EFE542EAD567FD52A021FD-B9B0282E1CF62E87E9D5BDD954953CA9-BAF30BEBC58AF683310427063E14B601/1.png"/>
          <p:cNvPicPr>
            <a:picLocks/>
          </p:cNvPicPr>
          <p:nvPr userDrawn="1"/>
        </p:nvPicPr>
        <p:blipFill>
          <a:blip r:link="rId3"/>
          <a:stretch>
            <a:fillRect/>
          </a:stretch>
        </p:blipFill>
        <p:spPr>
          <a:xfrm>
            <a:off x="0" y="0"/>
            <a:ext cx="1588" cy="1588"/>
          </a:xfrm>
          <a:prstGeom prst="rect">
            <a:avLst/>
          </a:prstGeom>
        </p:spPr>
      </p:pic>
      <p:pic>
        <p:nvPicPr>
          <p:cNvPr id="32" name="Рисунок 31" descr="http://D790008149EFE542EAD567FD52A021FD.dms.sberbank.ru/D790008149EFE542EAD567FD52A021FD-B9B0282E1CF62E87E9D5BDD954953CA9-9AB312EF849B8C4938ADC241F0CDFCD4/1.png"/>
          <p:cNvPicPr>
            <a:picLocks/>
          </p:cNvPicPr>
          <p:nvPr userDrawn="1"/>
        </p:nvPicPr>
        <p:blipFill>
          <a:blip r:link="rId4"/>
          <a:stretch>
            <a:fillRect/>
          </a:stretch>
        </p:blipFill>
        <p:spPr>
          <a:xfrm>
            <a:off x="0" y="0"/>
            <a:ext cx="1588" cy="15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37785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Пользовательский макет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Рисунок 14" descr="http://B7DDD5A5B0ACC07DE1874741EEC3C271.dms.sberbank.ru/B7DDD5A5B0ACC07DE1874741EEC3C271-B9B0282E1CF62E87E9D5BDD954953CA9-9630F5B5FDF9F334DB4A50C759A35664/1.png"/>
          <p:cNvPicPr>
            <a:picLocks/>
          </p:cNvPicPr>
          <p:nvPr userDrawn="1"/>
        </p:nvPicPr>
        <p:blipFill>
          <a:blip r:link="rId3"/>
          <a:stretch>
            <a:fillRect/>
          </a:stretch>
        </p:blipFill>
        <p:spPr>
          <a:xfrm>
            <a:off x="0" y="0"/>
            <a:ext cx="1588" cy="1588"/>
          </a:xfrm>
          <a:prstGeom prst="rect">
            <a:avLst/>
          </a:prstGeom>
        </p:spPr>
      </p:pic>
      <p:pic>
        <p:nvPicPr>
          <p:cNvPr id="16" name="Рисунок 15" descr="http://B7DDD5A5B0ACC07DE1874741EEC3C271.dms.sberbank.ru/B7DDD5A5B0ACC07DE1874741EEC3C271-B9B0282E1CF62E87E9D5BDD954953CA9-0E00FB1C36471CAFECF2FFA41A2DC96F/1.png"/>
          <p:cNvPicPr>
            <a:picLocks/>
          </p:cNvPicPr>
          <p:nvPr userDrawn="1"/>
        </p:nvPicPr>
        <p:blipFill>
          <a:blip r:link="rId4"/>
          <a:stretch>
            <a:fillRect/>
          </a:stretch>
        </p:blipFill>
        <p:spPr>
          <a:xfrm>
            <a:off x="0" y="0"/>
            <a:ext cx="1588" cy="1588"/>
          </a:xfrm>
          <a:prstGeom prst="rect">
            <a:avLst/>
          </a:prstGeom>
        </p:spPr>
      </p:pic>
      <p:sp>
        <p:nvSpPr>
          <p:cNvPr id="4" name="Объект 3">
            <a:extLst>
              <a:ext uri="{FF2B5EF4-FFF2-40B4-BE49-F238E27FC236}">
                <a16:creationId xmlns:a16="http://schemas.microsoft.com/office/drawing/2014/main" id="{8C401225-A6F8-B340-A7AB-F9B174D202DD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1135251" y="1146875"/>
            <a:ext cx="4165169" cy="4999091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b="0" i="0">
                <a:latin typeface="SB Sans Display Light" panose="020B0303040504020204" pitchFamily="34" charset="0"/>
                <a:cs typeface="SB Sans Display Light" panose="020B0303040504020204" pitchFamily="34" charset="0"/>
              </a:defRPr>
            </a:lvl1pPr>
          </a:lstStyle>
          <a:p>
            <a:pPr lvl="0"/>
            <a:r>
              <a:rPr lang="ru-RU" dirty="0"/>
              <a:t>Картинка слева</a:t>
            </a:r>
          </a:p>
        </p:txBody>
      </p:sp>
    </p:spTree>
    <p:extLst>
      <p:ext uri="{BB962C8B-B14F-4D97-AF65-F5344CB8AC3E}">
        <p14:creationId xmlns:p14="http://schemas.microsoft.com/office/powerpoint/2010/main" val="28380486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Пользовательский макет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Рисунок 14" descr="http://B7DDD5A5B0ACC07DE1874741EEC3C271.dms.sberbank.ru/B7DDD5A5B0ACC07DE1874741EEC3C271-B9B0282E1CF62E87E9D5BDD954953CA9-9630F5B5FDF9F334DB4A50C759A35664/1.png"/>
          <p:cNvPicPr>
            <a:picLocks/>
          </p:cNvPicPr>
          <p:nvPr userDrawn="1"/>
        </p:nvPicPr>
        <p:blipFill>
          <a:blip r:link="rId3"/>
          <a:stretch>
            <a:fillRect/>
          </a:stretch>
        </p:blipFill>
        <p:spPr>
          <a:xfrm>
            <a:off x="0" y="0"/>
            <a:ext cx="1588" cy="1588"/>
          </a:xfrm>
          <a:prstGeom prst="rect">
            <a:avLst/>
          </a:prstGeom>
        </p:spPr>
      </p:pic>
      <p:pic>
        <p:nvPicPr>
          <p:cNvPr id="16" name="Рисунок 15" descr="http://B7DDD5A5B0ACC07DE1874741EEC3C271.dms.sberbank.ru/B7DDD5A5B0ACC07DE1874741EEC3C271-B9B0282E1CF62E87E9D5BDD954953CA9-0E00FB1C36471CAFECF2FFA41A2DC96F/1.png"/>
          <p:cNvPicPr>
            <a:picLocks/>
          </p:cNvPicPr>
          <p:nvPr userDrawn="1"/>
        </p:nvPicPr>
        <p:blipFill>
          <a:blip r:link="rId4"/>
          <a:stretch>
            <a:fillRect/>
          </a:stretch>
        </p:blipFill>
        <p:spPr>
          <a:xfrm>
            <a:off x="0" y="0"/>
            <a:ext cx="1588" cy="1588"/>
          </a:xfrm>
          <a:prstGeom prst="rect">
            <a:avLst/>
          </a:prstGeom>
        </p:spPr>
      </p:pic>
      <p:sp>
        <p:nvSpPr>
          <p:cNvPr id="4" name="Объект 3">
            <a:extLst>
              <a:ext uri="{FF2B5EF4-FFF2-40B4-BE49-F238E27FC236}">
                <a16:creationId xmlns:a16="http://schemas.microsoft.com/office/drawing/2014/main" id="{0AA4C61B-D98F-7E41-9ACE-E23175FBFF81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6891580" y="1146875"/>
            <a:ext cx="4165169" cy="4999091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b="0" i="0">
                <a:latin typeface="SB Sans Display Light" panose="020B0303040504020204" pitchFamily="34" charset="0"/>
                <a:cs typeface="SB Sans Display Light" panose="020B0303040504020204" pitchFamily="34" charset="0"/>
              </a:defRPr>
            </a:lvl1pPr>
          </a:lstStyle>
          <a:p>
            <a:pPr lvl="0"/>
            <a:r>
              <a:rPr lang="ru-RU" dirty="0"/>
              <a:t>Картинка справа</a:t>
            </a:r>
          </a:p>
        </p:txBody>
      </p:sp>
    </p:spTree>
    <p:extLst>
      <p:ext uri="{BB962C8B-B14F-4D97-AF65-F5344CB8AC3E}">
        <p14:creationId xmlns:p14="http://schemas.microsoft.com/office/powerpoint/2010/main" val="174053245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Титульный слайд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" name="Рисунок 29" descr="http://B7DDD5A5B0ACC07DE1874741EEC3C271.dms.sberbank.ru/B7DDD5A5B0ACC07DE1874741EEC3C271-B9B0282E1CF62E87E9D5BDD954953CA9-0E00FB1C36471CAFECF2FFA41A2DC96F/1.png"/>
          <p:cNvPicPr>
            <a:picLocks/>
          </p:cNvPicPr>
          <p:nvPr userDrawn="1"/>
        </p:nvPicPr>
        <p:blipFill>
          <a:blip r:link="rId3"/>
          <a:stretch>
            <a:fillRect/>
          </a:stretch>
        </p:blipFill>
        <p:spPr>
          <a:xfrm>
            <a:off x="0" y="0"/>
            <a:ext cx="1588" cy="1588"/>
          </a:xfrm>
          <a:prstGeom prst="rect">
            <a:avLst/>
          </a:prstGeom>
        </p:spPr>
      </p:pic>
      <p:pic>
        <p:nvPicPr>
          <p:cNvPr id="31" name="Рисунок 30" descr="http://B7DDD5A5B0ACC07DE1874741EEC3C271.dms.sberbank.ru/B7DDD5A5B0ACC07DE1874741EEC3C271-B9B0282E1CF62E87E9D5BDD954953CA9-0E00FB1C36471CAFECF2FFA41A2DC96F/1.png"/>
          <p:cNvPicPr>
            <a:picLocks/>
          </p:cNvPicPr>
          <p:nvPr userDrawn="1"/>
        </p:nvPicPr>
        <p:blipFill>
          <a:blip r:link="rId3"/>
          <a:stretch>
            <a:fillRect/>
          </a:stretch>
        </p:blipFill>
        <p:spPr>
          <a:xfrm>
            <a:off x="0" y="0"/>
            <a:ext cx="1588" cy="15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026372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Заголовок и объект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Группа 3">
            <a:extLst>
              <a:ext uri="{FF2B5EF4-FFF2-40B4-BE49-F238E27FC236}">
                <a16:creationId xmlns:a16="http://schemas.microsoft.com/office/drawing/2014/main" id="{200B2651-094D-B949-A6B8-EEB1F726F969}"/>
              </a:ext>
            </a:extLst>
          </p:cNvPr>
          <p:cNvGrpSpPr/>
          <p:nvPr userDrawn="1"/>
        </p:nvGrpSpPr>
        <p:grpSpPr>
          <a:xfrm>
            <a:off x="-2209996" y="562477"/>
            <a:ext cx="15821845" cy="5170977"/>
            <a:chOff x="-2275311" y="551592"/>
            <a:chExt cx="15821845" cy="5170977"/>
          </a:xfrm>
        </p:grpSpPr>
        <p:pic>
          <p:nvPicPr>
            <p:cNvPr id="5" name="Рисунок 4">
              <a:extLst>
                <a:ext uri="{FF2B5EF4-FFF2-40B4-BE49-F238E27FC236}">
                  <a16:creationId xmlns:a16="http://schemas.microsoft.com/office/drawing/2014/main" id="{94BA4539-D71C-CA42-A5EC-73F444DB7F0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121452" y="3235731"/>
              <a:ext cx="11425082" cy="2486838"/>
            </a:xfrm>
            <a:prstGeom prst="rect">
              <a:avLst/>
            </a:prstGeom>
          </p:spPr>
        </p:pic>
        <p:pic>
          <p:nvPicPr>
            <p:cNvPr id="6" name="Рисунок 5">
              <a:extLst>
                <a:ext uri="{FF2B5EF4-FFF2-40B4-BE49-F238E27FC236}">
                  <a16:creationId xmlns:a16="http://schemas.microsoft.com/office/drawing/2014/main" id="{CF60A447-38EC-D04C-BA10-00ED328E9B3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rot="15868874">
              <a:off x="5157564" y="-1684182"/>
              <a:ext cx="5071967" cy="9734421"/>
            </a:xfrm>
            <a:prstGeom prst="rect">
              <a:avLst/>
            </a:prstGeom>
          </p:spPr>
        </p:pic>
        <p:pic>
          <p:nvPicPr>
            <p:cNvPr id="7" name="Рисунок 6">
              <a:extLst>
                <a:ext uri="{FF2B5EF4-FFF2-40B4-BE49-F238E27FC236}">
                  <a16:creationId xmlns:a16="http://schemas.microsoft.com/office/drawing/2014/main" id="{6C1DC8F2-84AF-4849-8654-6CA713458FB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rot="21198216">
              <a:off x="-2275311" y="551592"/>
              <a:ext cx="12311407" cy="4267206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5964023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2_Пустой слайд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" name="Рисунок 59" descr="http://B7DDD5A5B0ACC07DE1874741EEC3C271.dms.sberbank.ru/B7DDD5A5B0ACC07DE1874741EEC3C271-B9B0282E1CF62E87E9D5BDD954953CA9-0E00FB1C36471CAFECF2FFA41A2DC96F/1.png"/>
          <p:cNvPicPr>
            <a:picLocks/>
          </p:cNvPicPr>
          <p:nvPr userDrawn="1"/>
        </p:nvPicPr>
        <p:blipFill>
          <a:blip r:link="rId3"/>
          <a:stretch>
            <a:fillRect/>
          </a:stretch>
        </p:blipFill>
        <p:spPr>
          <a:xfrm>
            <a:off x="0" y="0"/>
            <a:ext cx="1588" cy="1588"/>
          </a:xfrm>
          <a:prstGeom prst="rect">
            <a:avLst/>
          </a:prstGeom>
        </p:spPr>
      </p:pic>
      <p:pic>
        <p:nvPicPr>
          <p:cNvPr id="61" name="Рисунок 60" descr="http://B7DDD5A5B0ACC07DE1874741EEC3C271.dms.sberbank.ru/B7DDD5A5B0ACC07DE1874741EEC3C271-B9B0282E1CF62E87E9D5BDD954953CA9-0E00FB1C36471CAFECF2FFA41A2DC96F/1.png"/>
          <p:cNvPicPr>
            <a:picLocks/>
          </p:cNvPicPr>
          <p:nvPr userDrawn="1"/>
        </p:nvPicPr>
        <p:blipFill>
          <a:blip r:link="rId3"/>
          <a:stretch>
            <a:fillRect/>
          </a:stretch>
        </p:blipFill>
        <p:spPr>
          <a:xfrm>
            <a:off x="0" y="0"/>
            <a:ext cx="1588" cy="1588"/>
          </a:xfrm>
          <a:prstGeom prst="rect">
            <a:avLst/>
          </a:prstGeom>
        </p:spPr>
      </p:pic>
      <p:pic>
        <p:nvPicPr>
          <p:cNvPr id="62" name="Рисунок 61" descr="http://B7DDD5A5B0ACC07DE1874741EEC3C271.dms.sberbank.ru/B7DDD5A5B0ACC07DE1874741EEC3C271-B9B0282E1CF62E87E9D5BDD954953CA9-0E00FB1C36471CAFECF2FFA41A2DC96F/1.png"/>
          <p:cNvPicPr>
            <a:picLocks/>
          </p:cNvPicPr>
          <p:nvPr userDrawn="1"/>
        </p:nvPicPr>
        <p:blipFill>
          <a:blip r:link="rId3"/>
          <a:stretch>
            <a:fillRect/>
          </a:stretch>
        </p:blipFill>
        <p:spPr>
          <a:xfrm>
            <a:off x="0" y="0"/>
            <a:ext cx="1588" cy="1588"/>
          </a:xfrm>
          <a:prstGeom prst="rect">
            <a:avLst/>
          </a:prstGeom>
        </p:spPr>
      </p:pic>
      <p:pic>
        <p:nvPicPr>
          <p:cNvPr id="63" name="Рисунок 62" descr="http://B7DDD5A5B0ACC07DE1874741EEC3C271.dms.sberbank.ru/B7DDD5A5B0ACC07DE1874741EEC3C271-B9B0282E1CF62E87E9D5BDD954953CA9-0E00FB1C36471CAFECF2FFA41A2DC96F/1.png"/>
          <p:cNvPicPr>
            <a:picLocks/>
          </p:cNvPicPr>
          <p:nvPr userDrawn="1"/>
        </p:nvPicPr>
        <p:blipFill>
          <a:blip r:link="rId3"/>
          <a:stretch>
            <a:fillRect/>
          </a:stretch>
        </p:blipFill>
        <p:spPr>
          <a:xfrm>
            <a:off x="0" y="0"/>
            <a:ext cx="1588" cy="1588"/>
          </a:xfrm>
          <a:prstGeom prst="rect">
            <a:avLst/>
          </a:prstGeom>
        </p:spPr>
      </p:pic>
      <p:pic>
        <p:nvPicPr>
          <p:cNvPr id="64" name="Рисунок 63" descr="http://B7DDD5A5B0ACC07DE1874741EEC3C271.dms.sberbank.ru/B7DDD5A5B0ACC07DE1874741EEC3C271-B9B0282E1CF62E87E9D5BDD954953CA9-0E00FB1C36471CAFECF2FFA41A2DC96F/1.png"/>
          <p:cNvPicPr>
            <a:picLocks/>
          </p:cNvPicPr>
          <p:nvPr userDrawn="1"/>
        </p:nvPicPr>
        <p:blipFill>
          <a:blip r:link="rId3"/>
          <a:stretch>
            <a:fillRect/>
          </a:stretch>
        </p:blipFill>
        <p:spPr>
          <a:xfrm>
            <a:off x="0" y="0"/>
            <a:ext cx="1588" cy="1588"/>
          </a:xfrm>
          <a:prstGeom prst="rect">
            <a:avLst/>
          </a:prstGeom>
        </p:spPr>
      </p:pic>
      <p:pic>
        <p:nvPicPr>
          <p:cNvPr id="65" name="Рисунок 64" descr="http://B7DDD5A5B0ACC07DE1874741EEC3C271.dms.sberbank.ru/B7DDD5A5B0ACC07DE1874741EEC3C271-B9B0282E1CF62E87E9D5BDD954953CA9-0E00FB1C36471CAFECF2FFA41A2DC96F/1.png"/>
          <p:cNvPicPr>
            <a:picLocks/>
          </p:cNvPicPr>
          <p:nvPr userDrawn="1"/>
        </p:nvPicPr>
        <p:blipFill>
          <a:blip r:link="rId3"/>
          <a:stretch>
            <a:fillRect/>
          </a:stretch>
        </p:blipFill>
        <p:spPr>
          <a:xfrm>
            <a:off x="0" y="0"/>
            <a:ext cx="1588" cy="15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502087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Рисунок 32" descr="http://B7DDD5A5B0ACC07DE1874741EEC3C271.dms.sberbank.ru/B7DDD5A5B0ACC07DE1874741EEC3C271-B9B0282E1CF62E87E9D5BDD954953CA9-0E00FB1C36471CAFECF2FFA41A2DC96F/1.png"/>
          <p:cNvPicPr>
            <a:picLocks/>
          </p:cNvPicPr>
          <p:nvPr userDrawn="1"/>
        </p:nvPicPr>
        <p:blipFill>
          <a:blip r:link="rId2"/>
          <a:stretch>
            <a:fillRect/>
          </a:stretch>
        </p:blipFill>
        <p:spPr>
          <a:xfrm>
            <a:off x="0" y="0"/>
            <a:ext cx="1588" cy="1588"/>
          </a:xfrm>
          <a:prstGeom prst="rect">
            <a:avLst/>
          </a:prstGeom>
        </p:spPr>
      </p:pic>
      <p:pic>
        <p:nvPicPr>
          <p:cNvPr id="34" name="Рисунок 33" descr="http://B7DDD5A5B0ACC07DE1874741EEC3C271.dms.sberbank.ru/B7DDD5A5B0ACC07DE1874741EEC3C271-B9B0282E1CF62E87E9D5BDD954953CA9-0E00FB1C36471CAFECF2FFA41A2DC96F/1.png"/>
          <p:cNvPicPr>
            <a:picLocks/>
          </p:cNvPicPr>
          <p:nvPr userDrawn="1"/>
        </p:nvPicPr>
        <p:blipFill>
          <a:blip r:link="rId2"/>
          <a:stretch>
            <a:fillRect/>
          </a:stretch>
        </p:blipFill>
        <p:spPr>
          <a:xfrm>
            <a:off x="0" y="0"/>
            <a:ext cx="1588" cy="15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43285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Только заголовок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Рисунок 14" descr="http://B7DDD5A5B0ACC07DE1874741EEC3C271.dms.sberbank.ru/B7DDD5A5B0ACC07DE1874741EEC3C271-B9B0282E1CF62E87E9D5BDD954953CA9-9630F5B5FDF9F334DB4A50C759A35664/1.png"/>
          <p:cNvPicPr>
            <a:picLocks/>
          </p:cNvPicPr>
          <p:nvPr userDrawn="1"/>
        </p:nvPicPr>
        <p:blipFill>
          <a:blip r:link="rId3"/>
          <a:stretch>
            <a:fillRect/>
          </a:stretch>
        </p:blipFill>
        <p:spPr>
          <a:xfrm>
            <a:off x="0" y="0"/>
            <a:ext cx="1588" cy="1588"/>
          </a:xfrm>
          <a:prstGeom prst="rect">
            <a:avLst/>
          </a:prstGeom>
        </p:spPr>
      </p:pic>
      <p:pic>
        <p:nvPicPr>
          <p:cNvPr id="16" name="Рисунок 15" descr="http://B7DDD5A5B0ACC07DE1874741EEC3C271.dms.sberbank.ru/B7DDD5A5B0ACC07DE1874741EEC3C271-B9B0282E1CF62E87E9D5BDD954953CA9-0E00FB1C36471CAFECF2FFA41A2DC96F/1.png"/>
          <p:cNvPicPr>
            <a:picLocks/>
          </p:cNvPicPr>
          <p:nvPr userDrawn="1"/>
        </p:nvPicPr>
        <p:blipFill>
          <a:blip r:link="rId4"/>
          <a:stretch>
            <a:fillRect/>
          </a:stretch>
        </p:blipFill>
        <p:spPr>
          <a:xfrm>
            <a:off x="0" y="0"/>
            <a:ext cx="1588" cy="15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3998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и объект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Рисунок 14" descr="http://B7DDD5A5B0ACC07DE1874741EEC3C271.dms.sberbank.ru/B7DDD5A5B0ACC07DE1874741EEC3C271-B9B0282E1CF62E87E9D5BDD954953CA9-9630F5B5FDF9F334DB4A50C759A35664/1.png"/>
          <p:cNvPicPr>
            <a:picLocks/>
          </p:cNvPicPr>
          <p:nvPr userDrawn="1"/>
        </p:nvPicPr>
        <p:blipFill>
          <a:blip r:link="rId3"/>
          <a:stretch>
            <a:fillRect/>
          </a:stretch>
        </p:blipFill>
        <p:spPr>
          <a:xfrm>
            <a:off x="0" y="0"/>
            <a:ext cx="1588" cy="1588"/>
          </a:xfrm>
          <a:prstGeom prst="rect">
            <a:avLst/>
          </a:prstGeom>
        </p:spPr>
      </p:pic>
      <p:pic>
        <p:nvPicPr>
          <p:cNvPr id="16" name="Рисунок 15" descr="http://B7DDD5A5B0ACC07DE1874741EEC3C271.dms.sberbank.ru/B7DDD5A5B0ACC07DE1874741EEC3C271-B9B0282E1CF62E87E9D5BDD954953CA9-0E00FB1C36471CAFECF2FFA41A2DC96F/1.png"/>
          <p:cNvPicPr>
            <a:picLocks/>
          </p:cNvPicPr>
          <p:nvPr userDrawn="1"/>
        </p:nvPicPr>
        <p:blipFill>
          <a:blip r:link="rId4"/>
          <a:stretch>
            <a:fillRect/>
          </a:stretch>
        </p:blipFill>
        <p:spPr>
          <a:xfrm>
            <a:off x="0" y="0"/>
            <a:ext cx="1588" cy="15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93995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Пользовательский макет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289167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Пользовательский макет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" name="Рисунок 29" descr="http://B7DDD5A5B0ACC07DE1874741EEC3C271.dms.sberbank.ru/B7DDD5A5B0ACC07DE1874741EEC3C271-B9B0282E1CF62E87E9D5BDD954953CA9-0E00FB1C36471CAFECF2FFA41A2DC96F/1.png"/>
          <p:cNvPicPr>
            <a:picLocks/>
          </p:cNvPicPr>
          <p:nvPr userDrawn="1"/>
        </p:nvPicPr>
        <p:blipFill>
          <a:blip r:link="rId3"/>
          <a:stretch>
            <a:fillRect/>
          </a:stretch>
        </p:blipFill>
        <p:spPr>
          <a:xfrm>
            <a:off x="0" y="0"/>
            <a:ext cx="1588" cy="1588"/>
          </a:xfrm>
          <a:prstGeom prst="rect">
            <a:avLst/>
          </a:prstGeom>
        </p:spPr>
      </p:pic>
      <p:pic>
        <p:nvPicPr>
          <p:cNvPr id="31" name="Рисунок 30" descr="http://B7DDD5A5B0ACC07DE1874741EEC3C271.dms.sberbank.ru/B7DDD5A5B0ACC07DE1874741EEC3C271-B9B0282E1CF62E87E9D5BDD954953CA9-0E00FB1C36471CAFECF2FFA41A2DC96F/1.png"/>
          <p:cNvPicPr>
            <a:picLocks/>
          </p:cNvPicPr>
          <p:nvPr userDrawn="1"/>
        </p:nvPicPr>
        <p:blipFill>
          <a:blip r:link="rId3"/>
          <a:stretch>
            <a:fillRect/>
          </a:stretch>
        </p:blipFill>
        <p:spPr>
          <a:xfrm>
            <a:off x="0" y="0"/>
            <a:ext cx="1588" cy="15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39654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Пользовательский макет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Рисунок 14" descr="http://B7DDD5A5B0ACC07DE1874741EEC3C271.dms.sberbank.ru/B7DDD5A5B0ACC07DE1874741EEC3C271-B9B0282E1CF62E87E9D5BDD954953CA9-9630F5B5FDF9F334DB4A50C759A35664/1.png"/>
          <p:cNvPicPr>
            <a:picLocks/>
          </p:cNvPicPr>
          <p:nvPr userDrawn="1"/>
        </p:nvPicPr>
        <p:blipFill>
          <a:blip r:link="rId3"/>
          <a:stretch>
            <a:fillRect/>
          </a:stretch>
        </p:blipFill>
        <p:spPr>
          <a:xfrm>
            <a:off x="0" y="0"/>
            <a:ext cx="1588" cy="1588"/>
          </a:xfrm>
          <a:prstGeom prst="rect">
            <a:avLst/>
          </a:prstGeom>
        </p:spPr>
      </p:pic>
      <p:pic>
        <p:nvPicPr>
          <p:cNvPr id="16" name="Рисунок 15" descr="http://B7DDD5A5B0ACC07DE1874741EEC3C271.dms.sberbank.ru/B7DDD5A5B0ACC07DE1874741EEC3C271-B9B0282E1CF62E87E9D5BDD954953CA9-0E00FB1C36471CAFECF2FFA41A2DC96F/1.png"/>
          <p:cNvPicPr>
            <a:picLocks/>
          </p:cNvPicPr>
          <p:nvPr userDrawn="1"/>
        </p:nvPicPr>
        <p:blipFill>
          <a:blip r:link="rId4"/>
          <a:stretch>
            <a:fillRect/>
          </a:stretch>
        </p:blipFill>
        <p:spPr>
          <a:xfrm>
            <a:off x="0" y="0"/>
            <a:ext cx="1588" cy="15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47692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раздела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Рисунок 14" descr="http://B7DDD5A5B0ACC07DE1874741EEC3C271.dms.sberbank.ru/B7DDD5A5B0ACC07DE1874741EEC3C271-B9B0282E1CF62E87E9D5BDD954953CA9-9630F5B5FDF9F334DB4A50C759A35664/1.png"/>
          <p:cNvPicPr>
            <a:picLocks/>
          </p:cNvPicPr>
          <p:nvPr userDrawn="1"/>
        </p:nvPicPr>
        <p:blipFill>
          <a:blip r:link="rId3"/>
          <a:stretch>
            <a:fillRect/>
          </a:stretch>
        </p:blipFill>
        <p:spPr>
          <a:xfrm>
            <a:off x="0" y="0"/>
            <a:ext cx="1588" cy="1588"/>
          </a:xfrm>
          <a:prstGeom prst="rect">
            <a:avLst/>
          </a:prstGeom>
        </p:spPr>
      </p:pic>
      <p:pic>
        <p:nvPicPr>
          <p:cNvPr id="16" name="Рисунок 15" descr="http://B7DDD5A5B0ACC07DE1874741EEC3C271.dms.sberbank.ru/B7DDD5A5B0ACC07DE1874741EEC3C271-B9B0282E1CF62E87E9D5BDD954953CA9-0E00FB1C36471CAFECF2FFA41A2DC96F/1.png"/>
          <p:cNvPicPr>
            <a:picLocks/>
          </p:cNvPicPr>
          <p:nvPr userDrawn="1"/>
        </p:nvPicPr>
        <p:blipFill>
          <a:blip r:link="rId4"/>
          <a:stretch>
            <a:fillRect/>
          </a:stretch>
        </p:blipFill>
        <p:spPr>
          <a:xfrm>
            <a:off x="0" y="0"/>
            <a:ext cx="1588" cy="15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06945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олько заголовок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6" name="Рисунок 75" descr="http://B7DDD5A5B0ACC07DE1874741EEC3C271.dms.sberbank.ru/B7DDD5A5B0ACC07DE1874741EEC3C271-B9B0282E1CF62E87E9D5BDD954953CA9-0E00FB1C36471CAFECF2FFA41A2DC96F/1.png"/>
          <p:cNvPicPr>
            <a:picLocks/>
          </p:cNvPicPr>
          <p:nvPr userDrawn="1"/>
        </p:nvPicPr>
        <p:blipFill>
          <a:blip r:link="rId3"/>
          <a:stretch>
            <a:fillRect/>
          </a:stretch>
        </p:blipFill>
        <p:spPr>
          <a:xfrm>
            <a:off x="0" y="0"/>
            <a:ext cx="1588" cy="1588"/>
          </a:xfrm>
          <a:prstGeom prst="rect">
            <a:avLst/>
          </a:prstGeom>
        </p:spPr>
      </p:pic>
      <p:pic>
        <p:nvPicPr>
          <p:cNvPr id="77" name="Рисунок 76" descr="http://B7DDD5A5B0ACC07DE1874741EEC3C271.dms.sberbank.ru/B7DDD5A5B0ACC07DE1874741EEC3C271-B9B0282E1CF62E87E9D5BDD954953CA9-0E00FB1C36471CAFECF2FFA41A2DC96F/1.png"/>
          <p:cNvPicPr>
            <a:picLocks/>
          </p:cNvPicPr>
          <p:nvPr userDrawn="1"/>
        </p:nvPicPr>
        <p:blipFill>
          <a:blip r:link="rId3"/>
          <a:stretch>
            <a:fillRect/>
          </a:stretch>
        </p:blipFill>
        <p:spPr>
          <a:xfrm>
            <a:off x="0" y="0"/>
            <a:ext cx="1588" cy="1588"/>
          </a:xfrm>
          <a:prstGeom prst="rect">
            <a:avLst/>
          </a:prstGeom>
        </p:spPr>
      </p:pic>
      <p:pic>
        <p:nvPicPr>
          <p:cNvPr id="78" name="Рисунок 77" descr="http://B7DDD5A5B0ACC07DE1874741EEC3C271.dms.sberbank.ru/B7DDD5A5B0ACC07DE1874741EEC3C271-B9B0282E1CF62E87E9D5BDD954953CA9-0E00FB1C36471CAFECF2FFA41A2DC96F/1.png"/>
          <p:cNvPicPr>
            <a:picLocks/>
          </p:cNvPicPr>
          <p:nvPr userDrawn="1"/>
        </p:nvPicPr>
        <p:blipFill>
          <a:blip r:link="rId3"/>
          <a:stretch>
            <a:fillRect/>
          </a:stretch>
        </p:blipFill>
        <p:spPr>
          <a:xfrm>
            <a:off x="0" y="0"/>
            <a:ext cx="1588" cy="1588"/>
          </a:xfrm>
          <a:prstGeom prst="rect">
            <a:avLst/>
          </a:prstGeom>
        </p:spPr>
      </p:pic>
      <p:pic>
        <p:nvPicPr>
          <p:cNvPr id="79" name="Рисунок 78" descr="http://B7DDD5A5B0ACC07DE1874741EEC3C271.dms.sberbank.ru/B7DDD5A5B0ACC07DE1874741EEC3C271-B9B0282E1CF62E87E9D5BDD954953CA9-0E00FB1C36471CAFECF2FFA41A2DC96F/1.png"/>
          <p:cNvPicPr>
            <a:picLocks/>
          </p:cNvPicPr>
          <p:nvPr userDrawn="1"/>
        </p:nvPicPr>
        <p:blipFill>
          <a:blip r:link="rId3"/>
          <a:stretch>
            <a:fillRect/>
          </a:stretch>
        </p:blipFill>
        <p:spPr>
          <a:xfrm>
            <a:off x="0" y="0"/>
            <a:ext cx="1588" cy="1588"/>
          </a:xfrm>
          <a:prstGeom prst="rect">
            <a:avLst/>
          </a:prstGeom>
        </p:spPr>
      </p:pic>
      <p:pic>
        <p:nvPicPr>
          <p:cNvPr id="80" name="Рисунок 79" descr="http://B7DDD5A5B0ACC07DE1874741EEC3C271.dms.sberbank.ru/B7DDD5A5B0ACC07DE1874741EEC3C271-B9B0282E1CF62E87E9D5BDD954953CA9-0E00FB1C36471CAFECF2FFA41A2DC96F/1.png"/>
          <p:cNvPicPr>
            <a:picLocks/>
          </p:cNvPicPr>
          <p:nvPr userDrawn="1"/>
        </p:nvPicPr>
        <p:blipFill>
          <a:blip r:link="rId3"/>
          <a:stretch>
            <a:fillRect/>
          </a:stretch>
        </p:blipFill>
        <p:spPr>
          <a:xfrm>
            <a:off x="0" y="0"/>
            <a:ext cx="1588" cy="15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29804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Только заголовок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286535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ользовательский макет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10093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dirty="0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3A392FB-4CEA-43E8-A590-FE7F68D57321}" type="datetimeFigureOut">
              <a:rPr lang="ru-RU" smtClean="0"/>
              <a:pPr/>
              <a:t>19.02.2023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C6A4C84-0CFA-47FD-BE74-7E83FBDC38F1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666003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77" r:id="rId3"/>
    <p:sldLayoutId id="2147483678" r:id="rId4"/>
    <p:sldLayoutId id="2147483679" r:id="rId5"/>
    <p:sldLayoutId id="2147483651" r:id="rId6"/>
    <p:sldLayoutId id="2147483654" r:id="rId7"/>
    <p:sldLayoutId id="2147483675" r:id="rId8"/>
    <p:sldLayoutId id="2147483680" r:id="rId9"/>
    <p:sldLayoutId id="2147483681" r:id="rId10"/>
    <p:sldLayoutId id="2147483682" r:id="rId11"/>
    <p:sldLayoutId id="2147483661" r:id="rId12"/>
    <p:sldLayoutId id="2147483662" r:id="rId13"/>
    <p:sldLayoutId id="2147483667" r:id="rId14"/>
    <p:sldLayoutId id="2147483672" r:id="rId15"/>
    <p:sldLayoutId id="2147483673" r:id="rId1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0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8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27.jpeg"/><Relationship Id="rId5" Type="http://schemas.openxmlformats.org/officeDocument/2006/relationships/image" Target="../media/image26.jpeg"/><Relationship Id="rId4" Type="http://schemas.openxmlformats.org/officeDocument/2006/relationships/image" Target="../media/image25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7" Type="http://schemas.openxmlformats.org/officeDocument/2006/relationships/image" Target="../media/image33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32.jpeg"/><Relationship Id="rId5" Type="http://schemas.openxmlformats.org/officeDocument/2006/relationships/image" Target="../media/image31.jpg"/><Relationship Id="rId4" Type="http://schemas.openxmlformats.org/officeDocument/2006/relationships/image" Target="../media/image30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38.jpeg"/><Relationship Id="rId5" Type="http://schemas.openxmlformats.org/officeDocument/2006/relationships/image" Target="../media/image37.jpeg"/><Relationship Id="rId4" Type="http://schemas.openxmlformats.org/officeDocument/2006/relationships/image" Target="../media/image36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43.jpeg"/><Relationship Id="rId5" Type="http://schemas.openxmlformats.org/officeDocument/2006/relationships/image" Target="../media/image42.jpeg"/><Relationship Id="rId4" Type="http://schemas.openxmlformats.org/officeDocument/2006/relationships/image" Target="../media/image41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47.jpeg"/><Relationship Id="rId4" Type="http://schemas.openxmlformats.org/officeDocument/2006/relationships/image" Target="../media/image4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0E45853-3664-4440-9397-EB80DE0A354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92479" y="206477"/>
            <a:ext cx="10465455" cy="1160207"/>
          </a:xfrm>
        </p:spPr>
        <p:txBody>
          <a:bodyPr/>
          <a:lstStyle/>
          <a:p>
            <a:r>
              <a:rPr lang="ru-RU" sz="2400" dirty="0"/>
              <a:t>Городской конкурс </a:t>
            </a:r>
            <a:br>
              <a:rPr lang="ru-RU" sz="2400" dirty="0"/>
            </a:br>
            <a:r>
              <a:rPr lang="ru-RU" sz="2400" dirty="0"/>
              <a:t>Путешествие по сказкам советских писателей: С . Я. Маршака и </a:t>
            </a:r>
            <a:br>
              <a:rPr lang="ru-RU" sz="2400" dirty="0"/>
            </a:br>
            <a:r>
              <a:rPr lang="ru-RU" sz="2400" dirty="0"/>
              <a:t>К.И. Чуковского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36D5512E-F8B9-4362-AF2F-FA8B6E4D61B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92479" y="4984955"/>
            <a:ext cx="9144000" cy="1553497"/>
          </a:xfrm>
        </p:spPr>
        <p:txBody>
          <a:bodyPr>
            <a:normAutofit fontScale="92500" lnSpcReduction="10000"/>
          </a:bodyPr>
          <a:lstStyle/>
          <a:p>
            <a:r>
              <a:rPr lang="ru-RU" dirty="0"/>
              <a:t>Заведующий</a:t>
            </a:r>
          </a:p>
          <a:p>
            <a:r>
              <a:rPr lang="ru-RU" dirty="0" err="1"/>
              <a:t>Лащева</a:t>
            </a:r>
            <a:r>
              <a:rPr lang="ru-RU" dirty="0"/>
              <a:t> Н.В.</a:t>
            </a:r>
          </a:p>
          <a:p>
            <a:r>
              <a:rPr lang="ru-RU" dirty="0"/>
              <a:t>Воспитатель</a:t>
            </a:r>
          </a:p>
          <a:p>
            <a:r>
              <a:rPr lang="ru-RU" dirty="0" err="1"/>
              <a:t>Гоцманова</a:t>
            </a:r>
            <a:r>
              <a:rPr lang="ru-RU" dirty="0"/>
              <a:t> Т.А.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4481B72-483B-4B88-AB85-9F8454D2E8C5}"/>
              </a:ext>
            </a:extLst>
          </p:cNvPr>
          <p:cNvSpPr txBox="1"/>
          <p:nvPr/>
        </p:nvSpPr>
        <p:spPr>
          <a:xfrm>
            <a:off x="717754" y="1479075"/>
            <a:ext cx="1075649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Екатеринбург МАДОУ №363</a:t>
            </a:r>
            <a:r>
              <a:rPr lang="en-US" dirty="0">
                <a:latin typeface="SB Sans Display Semibold" panose="020B0503040504020204"/>
              </a:rPr>
              <a:t> </a:t>
            </a:r>
            <a:r>
              <a:rPr lang="ru-RU" dirty="0"/>
              <a:t>«Золотой петушок»</a:t>
            </a:r>
          </a:p>
          <a:p>
            <a:endParaRPr lang="ru-RU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7D1F76A-665C-4E93-943B-91BAF9DA0EBE}"/>
              </a:ext>
            </a:extLst>
          </p:cNvPr>
          <p:cNvSpPr txBox="1"/>
          <p:nvPr/>
        </p:nvSpPr>
        <p:spPr>
          <a:xfrm>
            <a:off x="792479" y="4255730"/>
            <a:ext cx="426130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Возраст: старшая группа 5-6 лет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605ACE8-4DDB-4DBC-8D13-17298D2E9F97}"/>
              </a:ext>
            </a:extLst>
          </p:cNvPr>
          <p:cNvSpPr txBox="1"/>
          <p:nvPr/>
        </p:nvSpPr>
        <p:spPr>
          <a:xfrm>
            <a:off x="2277150" y="1873496"/>
            <a:ext cx="6719365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>
                <a:solidFill>
                  <a:srgbClr val="313F4F"/>
                </a:solidFill>
                <a:ea typeface="Nirmala UI" panose="020B0502040204020203" pitchFamily="34" charset="0"/>
                <a:cs typeface="Nirmala UI" panose="020B0502040204020203" pitchFamily="34" charset="0"/>
              </a:rPr>
              <a:t>Проект</a:t>
            </a:r>
          </a:p>
          <a:p>
            <a:pPr algn="ctr"/>
            <a:r>
              <a:rPr lang="ru-RU" sz="3600" b="1" dirty="0">
                <a:solidFill>
                  <a:srgbClr val="313F4F"/>
                </a:solidFill>
                <a:ea typeface="Nirmala UI" panose="020B0502040204020203" pitchFamily="34" charset="0"/>
                <a:cs typeface="Nirmala UI" panose="020B0502040204020203" pitchFamily="34" charset="0"/>
              </a:rPr>
              <a:t>Путешествие по сказкам советского писателя </a:t>
            </a:r>
            <a:endParaRPr lang="en-US" sz="3600" b="1" dirty="0">
              <a:solidFill>
                <a:srgbClr val="313F4F"/>
              </a:solidFill>
              <a:latin typeface="SB Sans Display Semibold" panose="020B0503040504020204"/>
              <a:ea typeface="Nirmala UI" panose="020B0502040204020203" pitchFamily="34" charset="0"/>
              <a:cs typeface="Nirmala UI" panose="020B0502040204020203" pitchFamily="34" charset="0"/>
            </a:endParaRPr>
          </a:p>
          <a:p>
            <a:pPr algn="ctr"/>
            <a:r>
              <a:rPr lang="ru-RU" sz="3600" b="1" dirty="0">
                <a:solidFill>
                  <a:srgbClr val="313F4F"/>
                </a:solidFill>
                <a:ea typeface="Nirmala UI" panose="020B0502040204020203" pitchFamily="34" charset="0"/>
                <a:cs typeface="Nirmala UI" panose="020B0502040204020203" pitchFamily="34" charset="0"/>
              </a:rPr>
              <a:t>С. Я. Маршака</a:t>
            </a:r>
          </a:p>
        </p:txBody>
      </p:sp>
    </p:spTree>
    <p:extLst>
      <p:ext uri="{BB962C8B-B14F-4D97-AF65-F5344CB8AC3E}">
        <p14:creationId xmlns:p14="http://schemas.microsoft.com/office/powerpoint/2010/main" val="572633361"/>
      </p:ext>
    </p:extLst>
  </p:cSld>
  <p:clrMapOvr>
    <a:masterClrMapping/>
  </p:clrMapOvr>
  <p:transition spd="med">
    <p:pull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FE2E6CC7-268A-470A-8DB2-47A2D37DFCE8}"/>
              </a:ext>
            </a:extLst>
          </p:cNvPr>
          <p:cNvSpPr txBox="1"/>
          <p:nvPr/>
        </p:nvSpPr>
        <p:spPr>
          <a:xfrm>
            <a:off x="688258" y="639097"/>
            <a:ext cx="3687097" cy="29546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/>
              <a:t>Заключительный этап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endParaRPr lang="ru-RU" dirty="0"/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dirty="0"/>
              <a:t>Выставка рисунков по произведениям </a:t>
            </a:r>
            <a:r>
              <a:rPr lang="ru-RU" dirty="0" err="1"/>
              <a:t>С.Я.Маршака</a:t>
            </a:r>
            <a:endParaRPr lang="ru-RU" dirty="0"/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dirty="0"/>
              <a:t>Выставка книг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dirty="0"/>
              <a:t>Организация в детском саду </a:t>
            </a:r>
            <a:r>
              <a:rPr lang="ru-RU" dirty="0" err="1"/>
              <a:t>Буккросиинга</a:t>
            </a:r>
            <a:endParaRPr lang="ru-RU" dirty="0"/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dirty="0"/>
              <a:t>Викторина по произведениям С.Я. Маршака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endParaRPr lang="ru-RU" dirty="0"/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8760E06F-08B1-420C-B988-6A0F2EF60C5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18322" y="3131635"/>
            <a:ext cx="4021394" cy="301604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D2ED5529-9C49-42BD-9946-CEE2FCC0866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24284" y="324464"/>
            <a:ext cx="4149213" cy="311191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34B680D5-5F74-461F-BE56-3B8AFE43CEA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1381" y="3689554"/>
            <a:ext cx="3687097" cy="276532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412818573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D1C54D23-30FC-4493-8E9C-77990C922A62}"/>
              </a:ext>
            </a:extLst>
          </p:cNvPr>
          <p:cNvSpPr txBox="1"/>
          <p:nvPr/>
        </p:nvSpPr>
        <p:spPr>
          <a:xfrm>
            <a:off x="1514168" y="1160207"/>
            <a:ext cx="295950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i="0" dirty="0">
                <a:solidFill>
                  <a:srgbClr val="3C3C3C"/>
                </a:solidFill>
                <a:effectLst/>
                <a:latin typeface="+mj-lt"/>
              </a:rPr>
              <a:t>Пусть добрым будет ум у вас,</a:t>
            </a:r>
            <a:br>
              <a:rPr lang="ru-RU" sz="2400" b="1" dirty="0">
                <a:latin typeface="+mj-lt"/>
              </a:rPr>
            </a:br>
            <a:r>
              <a:rPr lang="ru-RU" sz="2400" b="1" i="0" dirty="0">
                <a:solidFill>
                  <a:srgbClr val="3C3C3C"/>
                </a:solidFill>
                <a:effectLst/>
                <a:latin typeface="+mj-lt"/>
              </a:rPr>
              <a:t>А сердце умным будет</a:t>
            </a:r>
            <a:endParaRPr lang="ru-RU" sz="2400" b="1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FFAC9AD-594D-4EEE-80B5-BD47DED39BF3}"/>
              </a:ext>
            </a:extLst>
          </p:cNvPr>
          <p:cNvSpPr txBox="1"/>
          <p:nvPr/>
        </p:nvSpPr>
        <p:spPr>
          <a:xfrm>
            <a:off x="3549444" y="3354514"/>
            <a:ext cx="18484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0" i="0" dirty="0">
                <a:solidFill>
                  <a:srgbClr val="3C3C3C"/>
                </a:solidFill>
                <a:effectLst/>
                <a:latin typeface="+mj-lt"/>
              </a:rPr>
              <a:t>С.Я. Маршак </a:t>
            </a:r>
            <a:endParaRPr lang="ru-RU" sz="2000" dirty="0"/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304655CA-B89A-431C-977F-9987D068CD02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4420"/>
          <a:stretch/>
        </p:blipFill>
        <p:spPr>
          <a:xfrm>
            <a:off x="5727718" y="619432"/>
            <a:ext cx="5195922" cy="302833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76063960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38CC386-187C-2B4D-A4C8-BCAD4E0383E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/>
              <a:t>Спасибо за внимание!</a:t>
            </a:r>
          </a:p>
        </p:txBody>
      </p:sp>
    </p:spTree>
    <p:extLst>
      <p:ext uri="{BB962C8B-B14F-4D97-AF65-F5344CB8AC3E}">
        <p14:creationId xmlns:p14="http://schemas.microsoft.com/office/powerpoint/2010/main" val="405909324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Google Shape;75;p1">
            <a:extLst>
              <a:ext uri="{FF2B5EF4-FFF2-40B4-BE49-F238E27FC236}">
                <a16:creationId xmlns:a16="http://schemas.microsoft.com/office/drawing/2014/main" id="{10ED303F-74BC-FF47-8953-2D9D82CC5972}"/>
              </a:ext>
            </a:extLst>
          </p:cNvPr>
          <p:cNvSpPr txBox="1"/>
          <p:nvPr/>
        </p:nvSpPr>
        <p:spPr>
          <a:xfrm>
            <a:off x="233775" y="258772"/>
            <a:ext cx="10906173" cy="166810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>
            <a:defPPr>
              <a:defRPr lang="ru-RU"/>
            </a:defPPr>
            <a:lvl1pPr marR="0" lvl="0" indent="0">
              <a:spcBef>
                <a:spcPts val="0"/>
              </a:spcBef>
              <a:spcAft>
                <a:spcPts val="0"/>
              </a:spcAft>
              <a:buNone/>
              <a:defRPr sz="7200" b="1">
                <a:ln w="6350">
                  <a:solidFill>
                    <a:schemeClr val="lt1"/>
                  </a:solidFill>
                </a:ln>
                <a:noFill/>
                <a:latin typeface="SB Sans Display" panose="020B0503040504020204" pitchFamily="34" charset="0"/>
                <a:ea typeface="Space Grotesk"/>
                <a:cs typeface="SB Sans Display" panose="020B0503040504020204" pitchFamily="34" charset="0"/>
              </a:defRPr>
            </a:lvl1pPr>
          </a:lstStyle>
          <a:p>
            <a:pPr>
              <a:lnSpc>
                <a:spcPct val="80000"/>
              </a:lnSpc>
            </a:pPr>
            <a:r>
              <a:rPr lang="ru-RU" sz="3200" u="sng" dirty="0">
                <a:ln w="6350">
                  <a:noFill/>
                </a:ln>
                <a:solidFill>
                  <a:srgbClr val="323F4F"/>
                </a:solidFill>
                <a:latin typeface="SB Sans Display Semibold" panose="020B0503040504020204" pitchFamily="34" charset="0"/>
                <a:cs typeface="SB Sans Display Semibold" panose="020B0503040504020204" pitchFamily="34" charset="0"/>
                <a:sym typeface="Space Grotesk"/>
              </a:rPr>
              <a:t>Цель проекта</a:t>
            </a:r>
            <a:r>
              <a:rPr lang="ru-RU" sz="3200" dirty="0">
                <a:ln w="6350">
                  <a:noFill/>
                </a:ln>
                <a:solidFill>
                  <a:srgbClr val="323F4F"/>
                </a:solidFill>
                <a:latin typeface="SB Sans Display Semibold" panose="020B0503040504020204" pitchFamily="34" charset="0"/>
                <a:cs typeface="SB Sans Display Semibold" panose="020B0503040504020204" pitchFamily="34" charset="0"/>
                <a:sym typeface="Space Grotesk"/>
              </a:rPr>
              <a:t>:</a:t>
            </a:r>
          </a:p>
          <a:p>
            <a:pPr>
              <a:lnSpc>
                <a:spcPct val="80000"/>
              </a:lnSpc>
            </a:pPr>
            <a:r>
              <a:rPr lang="ru-RU" sz="3200" dirty="0">
                <a:ln w="6350">
                  <a:noFill/>
                </a:ln>
                <a:solidFill>
                  <a:srgbClr val="323F4F"/>
                </a:solidFill>
                <a:latin typeface="SB Sans Display Semibold" panose="020B0503040504020204" pitchFamily="34" charset="0"/>
                <a:cs typeface="SB Sans Display Semibold" panose="020B0503040504020204" pitchFamily="34" charset="0"/>
                <a:sym typeface="Space Grotesk"/>
              </a:rPr>
              <a:t>продолжить знакомить и закрепить знание детей старшей группы о творчестве советского поэта  С.Я. Маршака. Привить интерес и любовь к книге, чтению.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F7D7890E-926B-4324-BE07-08AAB5267C03}"/>
              </a:ext>
            </a:extLst>
          </p:cNvPr>
          <p:cNvSpPr txBox="1"/>
          <p:nvPr/>
        </p:nvSpPr>
        <p:spPr>
          <a:xfrm>
            <a:off x="442452" y="2083913"/>
            <a:ext cx="4414684" cy="44011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>
            <a:defPPr>
              <a:defRPr lang="ru-RU"/>
            </a:defPPr>
            <a:lvl1pPr marR="0" lvl="0" indent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  <a:defRPr sz="3200" b="1">
                <a:ln w="6350">
                  <a:noFill/>
                </a:ln>
                <a:solidFill>
                  <a:srgbClr val="323F4F"/>
                </a:solidFill>
                <a:latin typeface="SB Sans Display Semibold" panose="020B0503040504020204" pitchFamily="34" charset="0"/>
                <a:ea typeface="Space Grotesk"/>
                <a:cs typeface="SB Sans Display Semibold" panose="020B0503040504020204" pitchFamily="34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ru-RU" sz="2000" b="0" dirty="0"/>
              <a:t>Давайте представим, хотя бы на миг,</a:t>
            </a:r>
          </a:p>
          <a:p>
            <a:pPr>
              <a:lnSpc>
                <a:spcPct val="100000"/>
              </a:lnSpc>
            </a:pPr>
            <a:r>
              <a:rPr lang="ru-RU" sz="2000" b="0" dirty="0"/>
              <a:t>Что вдруг мы лишились журналов и книг,</a:t>
            </a:r>
          </a:p>
          <a:p>
            <a:pPr>
              <a:lnSpc>
                <a:spcPct val="100000"/>
              </a:lnSpc>
            </a:pPr>
            <a:r>
              <a:rPr lang="ru-RU" sz="2000" b="0" dirty="0"/>
              <a:t>Что люди не знают, что значит поэт,</a:t>
            </a:r>
          </a:p>
          <a:p>
            <a:pPr>
              <a:lnSpc>
                <a:spcPct val="100000"/>
              </a:lnSpc>
            </a:pPr>
            <a:r>
              <a:rPr lang="ru-RU" sz="2000" b="0" dirty="0"/>
              <a:t>Что нет Чебурашки, Хоттабыча нет.</a:t>
            </a:r>
          </a:p>
          <a:p>
            <a:pPr>
              <a:lnSpc>
                <a:spcPct val="100000"/>
              </a:lnSpc>
            </a:pPr>
            <a:r>
              <a:rPr lang="ru-RU" sz="2000" b="0" dirty="0"/>
              <a:t>Что будто никто никогда в этом мире,</a:t>
            </a:r>
          </a:p>
          <a:p>
            <a:pPr>
              <a:lnSpc>
                <a:spcPct val="100000"/>
              </a:lnSpc>
            </a:pPr>
            <a:r>
              <a:rPr lang="ru-RU" sz="2000" b="0" dirty="0"/>
              <a:t>И слыхом не слыхивал о Мойдодыре,</a:t>
            </a:r>
          </a:p>
          <a:p>
            <a:pPr>
              <a:lnSpc>
                <a:spcPct val="100000"/>
              </a:lnSpc>
            </a:pPr>
            <a:r>
              <a:rPr lang="ru-RU" sz="2000" b="0" dirty="0"/>
              <a:t>Что нету Незнайки, вруна-недотёпы,</a:t>
            </a:r>
          </a:p>
          <a:p>
            <a:pPr>
              <a:lnSpc>
                <a:spcPct val="100000"/>
              </a:lnSpc>
            </a:pPr>
            <a:r>
              <a:rPr lang="ru-RU" sz="2000" b="0" dirty="0"/>
              <a:t>Что нет Айболита, и нет </a:t>
            </a:r>
            <a:r>
              <a:rPr lang="ru-RU" sz="2000" b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дядя</a:t>
            </a:r>
            <a:r>
              <a:rPr lang="ru-RU" sz="2000" b="0" dirty="0"/>
              <a:t> Стёпы.</a:t>
            </a:r>
          </a:p>
          <a:p>
            <a:pPr>
              <a:lnSpc>
                <a:spcPct val="100000"/>
              </a:lnSpc>
            </a:pPr>
            <a:r>
              <a:rPr lang="ru-RU" sz="2000" b="0" dirty="0"/>
              <a:t>Наверно нельзя и </a:t>
            </a:r>
            <a:r>
              <a:rPr lang="ru-RU" sz="2000" b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представить</a:t>
            </a:r>
            <a:r>
              <a:rPr lang="ru-RU" sz="2000" b="0" dirty="0"/>
              <a:t> такого?</a:t>
            </a:r>
          </a:p>
          <a:p>
            <a:pPr>
              <a:lnSpc>
                <a:spcPct val="100000"/>
              </a:lnSpc>
            </a:pPr>
            <a:r>
              <a:rPr lang="ru-RU" sz="2000" b="0" dirty="0"/>
              <a:t>Так здравствуй же, умное, доброе слово!</a:t>
            </a:r>
          </a:p>
          <a:p>
            <a:pPr>
              <a:lnSpc>
                <a:spcPct val="100000"/>
              </a:lnSpc>
            </a:pPr>
            <a:r>
              <a:rPr lang="ru-RU" sz="2000" b="0" dirty="0"/>
              <a:t>Пусть книги, друзьями заходят в дома!</a:t>
            </a:r>
          </a:p>
          <a:p>
            <a:pPr>
              <a:lnSpc>
                <a:spcPct val="100000"/>
              </a:lnSpc>
            </a:pPr>
            <a:r>
              <a:rPr lang="ru-RU" sz="2000" b="0" dirty="0"/>
              <a:t>Читайте всю жизнь – набирайтесь ума!</a:t>
            </a:r>
          </a:p>
        </p:txBody>
      </p:sp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C8AC976E-2F56-4826-AA00-5277B394820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26477" y="3656925"/>
            <a:ext cx="3923071" cy="294230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1F77BA0C-B0AC-4DE1-A843-1A8F2BBE318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71067" y="2067758"/>
            <a:ext cx="3629978" cy="272248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2876561745"/>
      </p:ext>
    </p:extLst>
  </p:cSld>
  <p:clrMapOvr>
    <a:masterClrMapping/>
  </p:clrMapOvr>
  <p:transition spd="med">
    <p:pull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A5DFE800-1BAA-419B-8841-34DE42077D34}"/>
              </a:ext>
            </a:extLst>
          </p:cNvPr>
          <p:cNvSpPr txBox="1"/>
          <p:nvPr/>
        </p:nvSpPr>
        <p:spPr>
          <a:xfrm>
            <a:off x="522828" y="1337784"/>
            <a:ext cx="3215148" cy="4801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/>
              <a:t>Познакомить </a:t>
            </a:r>
            <a:r>
              <a:rPr lang="ru-RU" dirty="0"/>
              <a:t>с биографией и творчеством</a:t>
            </a:r>
          </a:p>
          <a:p>
            <a:r>
              <a:rPr lang="ru-RU" dirty="0"/>
              <a:t> С.Я. Маршака :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dirty="0"/>
              <a:t>«Багаж»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dirty="0"/>
              <a:t>«Сказка о глупом мышонке»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dirty="0"/>
              <a:t>«Где обедал воробей»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dirty="0"/>
              <a:t>«Сказка об умном мышонке»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dirty="0"/>
              <a:t>«Вот такой рассеянный»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dirty="0"/>
              <a:t>«Радуга-дуга»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dirty="0"/>
              <a:t>«Круглый год»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dirty="0"/>
              <a:t>«Веселый счет»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dirty="0"/>
              <a:t>«Усатый полосатый»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dirty="0"/>
              <a:t>«Почта»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dirty="0"/>
              <a:t>«Двенадцать месяцев»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dirty="0"/>
              <a:t>«Загадки»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773719C-77D9-41D1-9672-A27B15332CEA}"/>
              </a:ext>
            </a:extLst>
          </p:cNvPr>
          <p:cNvSpPr txBox="1"/>
          <p:nvPr/>
        </p:nvSpPr>
        <p:spPr>
          <a:xfrm>
            <a:off x="3824748" y="368954"/>
            <a:ext cx="428686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/>
              <a:t>Задачи проекта: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22C55680-B5A2-4DA8-B0DB-5093F6BDB9D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8115" y="1076840"/>
            <a:ext cx="743817" cy="743817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240FE19F-5A1F-4782-9D80-BFCAC1AE527A}"/>
              </a:ext>
            </a:extLst>
          </p:cNvPr>
          <p:cNvSpPr txBox="1"/>
          <p:nvPr/>
        </p:nvSpPr>
        <p:spPr>
          <a:xfrm>
            <a:off x="4288583" y="1273902"/>
            <a:ext cx="308904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/>
              <a:t>Обогатить знания </a:t>
            </a:r>
            <a:r>
              <a:rPr lang="ru-RU" dirty="0"/>
              <a:t>детей об окружающей мире : объекты социального назначения , природный мир, мир творчества, профессий, ремесла и предметный мир</a:t>
            </a: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904B14DE-F554-45BA-A795-374C21CE10D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24748" y="1076840"/>
            <a:ext cx="743817" cy="743817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36E271E8-44F3-46F2-AAB4-D1EC2EA524D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13330" y="1076840"/>
            <a:ext cx="743817" cy="743817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02971DB0-4B05-41E3-83D2-D704B72F7026}"/>
              </a:ext>
            </a:extLst>
          </p:cNvPr>
          <p:cNvSpPr txBox="1"/>
          <p:nvPr/>
        </p:nvSpPr>
        <p:spPr>
          <a:xfrm>
            <a:off x="8601507" y="1320068"/>
            <a:ext cx="260086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/>
              <a:t>Формировать </a:t>
            </a:r>
            <a:r>
              <a:rPr lang="ru-RU" dirty="0"/>
              <a:t>эмоционально-образное восприятие произведений</a:t>
            </a:r>
          </a:p>
        </p:txBody>
      </p:sp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FE779892-E182-4C0B-B4F5-10263CC6822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785418" y="3225290"/>
            <a:ext cx="743817" cy="743817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FFB9F78D-EC4B-467B-A07A-E94F35718449}"/>
              </a:ext>
            </a:extLst>
          </p:cNvPr>
          <p:cNvSpPr txBox="1"/>
          <p:nvPr/>
        </p:nvSpPr>
        <p:spPr>
          <a:xfrm>
            <a:off x="4245818" y="3322769"/>
            <a:ext cx="313181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/>
              <a:t>Воспитывать</a:t>
            </a:r>
            <a:r>
              <a:rPr lang="ru-RU" dirty="0"/>
              <a:t> способность наслаждаться художественным словом, чувствовать и понимать образный язык сказок, пьес, рассказов и стихов</a:t>
            </a:r>
          </a:p>
        </p:txBody>
      </p:sp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42C1C9D0-469D-4E77-82C0-7FDA6289BFE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19724" y="3264511"/>
            <a:ext cx="743817" cy="743817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AA90990C-6652-4203-BE38-24FB9393CF56}"/>
              </a:ext>
            </a:extLst>
          </p:cNvPr>
          <p:cNvSpPr txBox="1"/>
          <p:nvPr/>
        </p:nvSpPr>
        <p:spPr>
          <a:xfrm>
            <a:off x="8651910" y="3353415"/>
            <a:ext cx="260086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/>
              <a:t>Воспитывать</a:t>
            </a:r>
            <a:r>
              <a:rPr lang="ru-RU" dirty="0"/>
              <a:t> способность сопереживать героям произведений</a:t>
            </a:r>
          </a:p>
        </p:txBody>
      </p:sp>
      <p:pic>
        <p:nvPicPr>
          <p:cNvPr id="20" name="Рисунок 19">
            <a:extLst>
              <a:ext uri="{FF2B5EF4-FFF2-40B4-BE49-F238E27FC236}">
                <a16:creationId xmlns:a16="http://schemas.microsoft.com/office/drawing/2014/main" id="{7405F9D9-ED95-478B-800D-EA93512C3AB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11611" y="5077094"/>
            <a:ext cx="743817" cy="743817"/>
          </a:xfrm>
          <a:prstGeom prst="rect">
            <a:avLst/>
          </a:prstGeom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922B05D8-041C-4FD0-8524-1E7E569FC7FF}"/>
              </a:ext>
            </a:extLst>
          </p:cNvPr>
          <p:cNvSpPr txBox="1"/>
          <p:nvPr/>
        </p:nvSpPr>
        <p:spPr>
          <a:xfrm>
            <a:off x="8651910" y="5176669"/>
            <a:ext cx="260086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/>
              <a:t>Развивать</a:t>
            </a:r>
            <a:r>
              <a:rPr lang="ru-RU" dirty="0"/>
              <a:t> познавательные и умственные способности детей</a:t>
            </a:r>
          </a:p>
        </p:txBody>
      </p:sp>
      <p:pic>
        <p:nvPicPr>
          <p:cNvPr id="22" name="Рисунок 21">
            <a:extLst>
              <a:ext uri="{FF2B5EF4-FFF2-40B4-BE49-F238E27FC236}">
                <a16:creationId xmlns:a16="http://schemas.microsoft.com/office/drawing/2014/main" id="{9B68716F-3D02-4826-9B09-E15883DDE1D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785417" y="5077095"/>
            <a:ext cx="743817" cy="743817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E9649C05-4A6E-4254-A95B-CE6B2EA103F2}"/>
              </a:ext>
            </a:extLst>
          </p:cNvPr>
          <p:cNvSpPr txBox="1"/>
          <p:nvPr/>
        </p:nvSpPr>
        <p:spPr>
          <a:xfrm>
            <a:off x="4288582" y="5217235"/>
            <a:ext cx="308904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/>
              <a:t>Приобщать </a:t>
            </a:r>
            <a:r>
              <a:rPr lang="ru-RU" dirty="0"/>
              <a:t>родителей к семейному чтению литературы</a:t>
            </a:r>
          </a:p>
        </p:txBody>
      </p:sp>
    </p:spTree>
    <p:extLst>
      <p:ext uri="{BB962C8B-B14F-4D97-AF65-F5344CB8AC3E}">
        <p14:creationId xmlns:p14="http://schemas.microsoft.com/office/powerpoint/2010/main" val="11687087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B4C31BCC-4CAD-44D7-9000-089615CEB1D6}"/>
              </a:ext>
            </a:extLst>
          </p:cNvPr>
          <p:cNvSpPr txBox="1"/>
          <p:nvPr/>
        </p:nvSpPr>
        <p:spPr>
          <a:xfrm>
            <a:off x="1759975" y="275754"/>
            <a:ext cx="820010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/>
              <a:t>Содержание проекта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78A1E48-D52E-4567-8963-129CA7FEC0CB}"/>
              </a:ext>
            </a:extLst>
          </p:cNvPr>
          <p:cNvSpPr txBox="1"/>
          <p:nvPr/>
        </p:nvSpPr>
        <p:spPr>
          <a:xfrm>
            <a:off x="324465" y="814634"/>
            <a:ext cx="3780994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/>
              <a:t>Подготовительный этап :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endParaRPr lang="ru-RU" dirty="0"/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dirty="0"/>
              <a:t>Составление паспорта проекта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dirty="0"/>
              <a:t>Подбор детской художественной литературы для чтения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2E3E84A-9DD2-4D6B-853D-FAD08759BCEC}"/>
              </a:ext>
            </a:extLst>
          </p:cNvPr>
          <p:cNvSpPr txBox="1"/>
          <p:nvPr/>
        </p:nvSpPr>
        <p:spPr>
          <a:xfrm>
            <a:off x="4105458" y="862014"/>
            <a:ext cx="4345858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/>
              <a:t>Основной этап:</a:t>
            </a:r>
          </a:p>
          <a:p>
            <a:r>
              <a:rPr lang="ru-RU" dirty="0"/>
              <a:t>Свернулся клубком под покрывало-Усатый-полосатый</a:t>
            </a:r>
          </a:p>
          <a:p>
            <a:r>
              <a:rPr lang="ru-RU" dirty="0"/>
              <a:t>А вот стоит дом, который построил Джек</a:t>
            </a:r>
          </a:p>
          <a:p>
            <a:r>
              <a:rPr lang="ru-RU" dirty="0"/>
              <a:t>Год за годом с вами будет идти Самуил Яковлевич Маршак, вечный ваш ровесник. Давайте вспомним его произведения.</a:t>
            </a:r>
          </a:p>
          <a:p>
            <a:endParaRPr lang="ru-RU" dirty="0"/>
          </a:p>
          <a:p>
            <a:endParaRPr lang="ru-RU" dirty="0"/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A86924EE-197E-42EE-80E9-1B2EFDC8C23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39201" y="737419"/>
            <a:ext cx="2909858" cy="197628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1C02060E-A625-45D4-889C-75AB525514D7}"/>
              </a:ext>
            </a:extLst>
          </p:cNvPr>
          <p:cNvSpPr txBox="1"/>
          <p:nvPr/>
        </p:nvSpPr>
        <p:spPr>
          <a:xfrm>
            <a:off x="8952271" y="2646176"/>
            <a:ext cx="240890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Дети рассматривают книги</a:t>
            </a:r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9286E7DC-1FC7-41C1-93FC-F3409E6A836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39201" y="3724336"/>
            <a:ext cx="2909858" cy="224876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3A7FDD83-3E47-4066-A417-103B252E6E14}"/>
              </a:ext>
            </a:extLst>
          </p:cNvPr>
          <p:cNvSpPr txBox="1"/>
          <p:nvPr/>
        </p:nvSpPr>
        <p:spPr>
          <a:xfrm>
            <a:off x="4105458" y="3804631"/>
            <a:ext cx="4222466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Книги Самуил Яковлевич начал писать когда был еще совсем маленьким. Первое стихотворение он сочинил в 4 года . Первая детская книга «Детки в клетке» была написана в  1923 году.</a:t>
            </a:r>
          </a:p>
        </p:txBody>
      </p:sp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7AB5E894-1990-4B92-AB12-D4EEE38F5AA4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772" t="466" r="-1626" b="14659"/>
          <a:stretch/>
        </p:blipFill>
        <p:spPr>
          <a:xfrm>
            <a:off x="324465" y="3376703"/>
            <a:ext cx="3313472" cy="259639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39079179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F75254CB-918D-460C-A5D1-112C50E28083}"/>
              </a:ext>
            </a:extLst>
          </p:cNvPr>
          <p:cNvSpPr txBox="1"/>
          <p:nvPr/>
        </p:nvSpPr>
        <p:spPr>
          <a:xfrm>
            <a:off x="2271251" y="112062"/>
            <a:ext cx="666627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/>
              <a:t>Подготовка и показ театрализованного представления по сказке «Сказка о глупом мышонке»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6D877854-E5FA-4DCE-A9A6-8C8758FDF1B9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086" t="26093" r="15376"/>
          <a:stretch/>
        </p:blipFill>
        <p:spPr>
          <a:xfrm>
            <a:off x="508817" y="1154452"/>
            <a:ext cx="2895895" cy="237973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6835FF5F-9B53-40E6-B840-DA5E3D406551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376"/>
          <a:stretch/>
        </p:blipFill>
        <p:spPr>
          <a:xfrm>
            <a:off x="479319" y="4171524"/>
            <a:ext cx="2895896" cy="186581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8F57AEFA-C42D-44C2-B0C3-57B3FCF4ECD2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667" r="5484" b="15269"/>
          <a:stretch/>
        </p:blipFill>
        <p:spPr>
          <a:xfrm>
            <a:off x="7961670" y="4661808"/>
            <a:ext cx="2738286" cy="145055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65590697-6C01-4886-84B6-3A1D66055022}"/>
              </a:ext>
            </a:extLst>
          </p:cNvPr>
          <p:cNvSpPr txBox="1"/>
          <p:nvPr/>
        </p:nvSpPr>
        <p:spPr>
          <a:xfrm>
            <a:off x="3574026" y="1140505"/>
            <a:ext cx="4454012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/>
              <a:t>Просмотр фото и слайдов о детских годах С.Я. Маршака</a:t>
            </a:r>
          </a:p>
          <a:p>
            <a:r>
              <a:rPr lang="ru-RU" u="sng" dirty="0"/>
              <a:t>Виды детской деятельности: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b="1" dirty="0"/>
              <a:t>Познавательное развитие 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ru-RU" dirty="0"/>
              <a:t>Знакомство с творчеством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ru-RU" dirty="0"/>
              <a:t>Викторина по произведению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ru-RU" dirty="0"/>
              <a:t>Вечер поэзии  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b="1" dirty="0"/>
              <a:t>Речевое развитие </a:t>
            </a:r>
            <a:r>
              <a:rPr lang="ru-RU" dirty="0"/>
              <a:t>: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ru-RU" dirty="0"/>
              <a:t>Разучивание стихов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ru-RU" dirty="0"/>
              <a:t>Формирование грамотного строя речи, образование форм множественного числа существительных, обозначающих детенышей животных, употребление этих слов в Именительном и Винительном падежах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ru-RU" dirty="0"/>
              <a:t>Использование ИКТ. Просмотр мультфильмов по произведениям С.Я. Маршака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endParaRPr lang="ru-RU" dirty="0"/>
          </a:p>
          <a:p>
            <a:pPr marL="285750" indent="-285750">
              <a:buFont typeface="Courier New" panose="02070309020205020404" pitchFamily="49" charset="0"/>
              <a:buChar char="o"/>
            </a:pPr>
            <a:endParaRPr lang="ru-RU" dirty="0"/>
          </a:p>
        </p:txBody>
      </p:sp>
      <p:pic>
        <p:nvPicPr>
          <p:cNvPr id="19" name="Рисунок 18">
            <a:extLst>
              <a:ext uri="{FF2B5EF4-FFF2-40B4-BE49-F238E27FC236}">
                <a16:creationId xmlns:a16="http://schemas.microsoft.com/office/drawing/2014/main" id="{7983BA20-D1F9-4DD3-AD32-C01D33605871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233" r="10108"/>
          <a:stretch/>
        </p:blipFill>
        <p:spPr>
          <a:xfrm>
            <a:off x="7961671" y="1154452"/>
            <a:ext cx="2738285" cy="145055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0ABCB756-1611-45DA-9CBA-4F184181F1C5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419" t="21649"/>
          <a:stretch/>
        </p:blipFill>
        <p:spPr>
          <a:xfrm>
            <a:off x="7961672" y="2716163"/>
            <a:ext cx="2738284" cy="194564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377371316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DA4703B0-ACC3-459D-8113-E2B897874C8C}"/>
              </a:ext>
            </a:extLst>
          </p:cNvPr>
          <p:cNvSpPr txBox="1"/>
          <p:nvPr/>
        </p:nvSpPr>
        <p:spPr>
          <a:xfrm>
            <a:off x="3834781" y="648929"/>
            <a:ext cx="4257168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b="1" dirty="0"/>
              <a:t>Художественно-эстетическое развитие :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ru-RU" dirty="0"/>
              <a:t>Рисование по любимым произведениям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ru-RU" dirty="0"/>
              <a:t>Выставка рисунков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ru-RU" dirty="0"/>
              <a:t>Коллективная лепка по стихотворению Самуила Яковлевича «Детки в клетке»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ru-RU" dirty="0"/>
              <a:t>Лепка по сказке « Сказка о глупом мышонке»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A8DD5F92-1E34-42EB-846B-5D459EB84DE3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235" r="-681" b="28599"/>
          <a:stretch/>
        </p:blipFill>
        <p:spPr>
          <a:xfrm>
            <a:off x="413153" y="526026"/>
            <a:ext cx="3224783" cy="144534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50CF4B0D-2770-468E-B792-B41FC917D50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3152" y="2499139"/>
            <a:ext cx="3224783" cy="176243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4FBAC2EC-E93B-4E62-9E3B-49B645C1DFBB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645" t="32555" r="3972"/>
          <a:stretch/>
        </p:blipFill>
        <p:spPr>
          <a:xfrm>
            <a:off x="413152" y="4574460"/>
            <a:ext cx="3244645" cy="187825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CACF52D3-C537-4A88-AB43-1ECFDC7BE7EA}"/>
              </a:ext>
            </a:extLst>
          </p:cNvPr>
          <p:cNvSpPr txBox="1"/>
          <p:nvPr/>
        </p:nvSpPr>
        <p:spPr>
          <a:xfrm>
            <a:off x="3923068" y="3425276"/>
            <a:ext cx="3628107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b="1" dirty="0"/>
              <a:t>Физическое развитие</a:t>
            </a:r>
            <a:r>
              <a:rPr lang="ru-RU" dirty="0"/>
              <a:t>: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ru-RU" dirty="0"/>
              <a:t>Участие в физкультурном досуге «Кошкин дом»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ru-RU" dirty="0"/>
              <a:t>Подвижные игры: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/>
              <a:t> по стихотворению «Мяч»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 err="1"/>
              <a:t>По»Сказке</a:t>
            </a:r>
            <a:r>
              <a:rPr lang="ru-RU" dirty="0"/>
              <a:t> о глупом мышонке»</a:t>
            </a:r>
          </a:p>
        </p:txBody>
      </p:sp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BA42B833-217D-4FF8-B245-7AFAC5F9C979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06" t="28745" r="17204" b="7671"/>
          <a:stretch/>
        </p:blipFill>
        <p:spPr>
          <a:xfrm>
            <a:off x="7816446" y="3634573"/>
            <a:ext cx="3962402" cy="272935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5AF5636A-6F45-4399-85DE-78C3246FC19C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065" t="7205" r="12043" b="22867"/>
          <a:stretch/>
        </p:blipFill>
        <p:spPr>
          <a:xfrm>
            <a:off x="9320981" y="352065"/>
            <a:ext cx="2231922" cy="16748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C5586451-8CE2-442A-A86B-16E0DAB8FF68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16446" y="1848141"/>
            <a:ext cx="2153464" cy="166311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265552476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75B07A39-2DB2-4900-A017-32D519CEEC7F}"/>
              </a:ext>
            </a:extLst>
          </p:cNvPr>
          <p:cNvSpPr txBox="1"/>
          <p:nvPr/>
        </p:nvSpPr>
        <p:spPr>
          <a:xfrm>
            <a:off x="253181" y="552013"/>
            <a:ext cx="7914968" cy="59400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Игровая деятельность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Дидактические игры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Загадки-отгадки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«Найди пару»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«Сложи картинку»</a:t>
            </a:r>
            <a:br>
              <a:rPr lang="ru-RU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</a:br>
            <a:r>
              <a:rPr lang="ru-RU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«Сложи </a:t>
            </a:r>
            <a:r>
              <a:rPr lang="ru-RU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пазл</a:t>
            </a:r>
            <a:r>
              <a:rPr lang="ru-RU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»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«Четвертый лишний»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«Узнай лишнее животное»( из сказки «Где обедал воробей»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«Из какого произведения предметы?»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«Исправь ошибку»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«Из какого произведения иллюстрации?»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Блиц- опрос: Где жил человек Рассеянный? Зачем послала мачеха падчерицу в лес? И др.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Продолжи словечко: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ru-RU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Жук упал и встать не может</a:t>
            </a:r>
          </a:p>
          <a:p>
            <a:r>
              <a:rPr lang="ru-RU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Ждет он кто ему (поможет)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ru-RU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Панцирь носит черепаха</a:t>
            </a:r>
          </a:p>
          <a:p>
            <a:r>
              <a:rPr lang="ru-RU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Прячет голову от (страха) и др.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br>
              <a:rPr lang="ru-RU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</a:br>
            <a:endParaRPr lang="ru-RU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0C23619A-FD07-471B-847B-AB92D2C31B5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62168" y="253887"/>
            <a:ext cx="3216788" cy="202052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5848D21D-58B7-47A1-9C54-F81CEBBC9ADE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3441"/>
          <a:stretch/>
        </p:blipFill>
        <p:spPr>
          <a:xfrm>
            <a:off x="8897921" y="4210955"/>
            <a:ext cx="2267974" cy="196510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AB85C6A4-9800-4E7B-B3AB-FAF5B0C8542C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20"/>
          <a:stretch/>
        </p:blipFill>
        <p:spPr>
          <a:xfrm>
            <a:off x="9437331" y="399613"/>
            <a:ext cx="1189154" cy="136387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021AAAAB-A742-406D-BF5C-34B3ADCC695B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0142" b="18567"/>
          <a:stretch/>
        </p:blipFill>
        <p:spPr>
          <a:xfrm>
            <a:off x="3778864" y="4532672"/>
            <a:ext cx="4372077" cy="135393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33DD0292-1F68-4577-B557-0CFD7D7AD579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70296" y="2101568"/>
            <a:ext cx="2195599" cy="164669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251839048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B5467CB2-6E2D-42AB-81E7-E92572A1C4EF}"/>
              </a:ext>
            </a:extLst>
          </p:cNvPr>
          <p:cNvSpPr txBox="1"/>
          <p:nvPr/>
        </p:nvSpPr>
        <p:spPr>
          <a:xfrm>
            <a:off x="594850" y="412221"/>
            <a:ext cx="6381135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Игровая деятельность: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Вставь слово :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ru-RU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Усатый…(полосатый)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ru-RU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Ванька…(встанька)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ru-RU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Дремота и …(зевота)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ru-RU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Вакса…(клякса)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Найди лишнее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Назови под каким номером книги 1,2,3,4,5,6..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Конструирование из конструктора «Зоосад»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Настольная сюжетно-ролевая игра «Зоопарк»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65EF59AF-1B16-42D2-95BC-239BB0F6B28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55806" y="4031227"/>
            <a:ext cx="3460954" cy="230306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F4ABABE9-FF07-410E-8649-208CBAC1ADA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19611" y="1200197"/>
            <a:ext cx="2438400" cy="18288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F7807963-7C93-44CD-9897-2FF72F07081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19611" y="4031227"/>
            <a:ext cx="2712183" cy="230306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C41B7BBF-4691-4EB4-A45A-74504BF23FB7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554001" y="4031227"/>
            <a:ext cx="3231417" cy="230306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929168F9-846F-4EAC-BBB7-2BFEA39F10CF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000" t="36416" b="9677"/>
          <a:stretch/>
        </p:blipFill>
        <p:spPr>
          <a:xfrm>
            <a:off x="4950541" y="166198"/>
            <a:ext cx="3623188" cy="183107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142050300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1F37C5A6-EE1B-4B03-809F-E1AB02081610}"/>
              </a:ext>
            </a:extLst>
          </p:cNvPr>
          <p:cNvSpPr txBox="1"/>
          <p:nvPr/>
        </p:nvSpPr>
        <p:spPr>
          <a:xfrm>
            <a:off x="6341806" y="403122"/>
            <a:ext cx="5417575" cy="23698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/>
              <a:t>Приобщение к элементарным общепринятым нормам </a:t>
            </a:r>
            <a:r>
              <a:rPr lang="ru-RU" dirty="0"/>
              <a:t>: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dirty="0"/>
              <a:t>Воспитание любви и уважения к своим родителям, к семье по произведению Сказка о глупом мышонке»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dirty="0"/>
              <a:t>Воспитание правил поведения и безопасности в общественных местах по произведению «Тихая сказка»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5C6A6792-3160-4815-B83A-E0DC923569FF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28" t="4444" r="22258" b="10824"/>
          <a:stretch/>
        </p:blipFill>
        <p:spPr>
          <a:xfrm>
            <a:off x="828738" y="538065"/>
            <a:ext cx="4002927" cy="274697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03802429-44BA-4676-8478-9160105332DD}"/>
              </a:ext>
            </a:extLst>
          </p:cNvPr>
          <p:cNvSpPr txBox="1"/>
          <p:nvPr/>
        </p:nvSpPr>
        <p:spPr>
          <a:xfrm>
            <a:off x="7620000" y="2866905"/>
            <a:ext cx="4375355" cy="17851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/>
              <a:t>Сотрудничество с родителями: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dirty="0"/>
              <a:t>Домашнее чтение произведений С.Я. Маршака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dirty="0"/>
              <a:t>Помощь в изготовлении костюмов, атрибутов декораций к «Сказке о глупом мышонке)</a:t>
            </a: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3DB05DF4-37BE-4705-A869-D9588B43C9B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32904" y="3914467"/>
            <a:ext cx="3387213" cy="254041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D795C0DC-D71F-4597-A5FD-980BCCC0268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41112" y="4652009"/>
            <a:ext cx="2458064" cy="184354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10A88A61-4F54-41E3-A4AB-2E30686A9C5B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5682" y="2720507"/>
            <a:ext cx="2699571" cy="359942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3445392961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Цвета рекрутмента">
      <a:dk1>
        <a:srgbClr val="313F4F"/>
      </a:dk1>
      <a:lt1>
        <a:srgbClr val="FFFFFF"/>
      </a:lt1>
      <a:dk2>
        <a:srgbClr val="44546A"/>
      </a:dk2>
      <a:lt2>
        <a:srgbClr val="A9E0E8"/>
      </a:lt2>
      <a:accent1>
        <a:srgbClr val="05E6B0"/>
      </a:accent1>
      <a:accent2>
        <a:srgbClr val="0095EB"/>
      </a:accent2>
      <a:accent3>
        <a:srgbClr val="7A79FF"/>
      </a:accent3>
      <a:accent4>
        <a:srgbClr val="FFC000"/>
      </a:accent4>
      <a:accent5>
        <a:srgbClr val="4472C4"/>
      </a:accent5>
      <a:accent6>
        <a:srgbClr val="29BBD6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8774</TotalTime>
  <Words>780</Words>
  <Application>Microsoft Office PowerPoint</Application>
  <PresentationFormat>Широкоэкранный</PresentationFormat>
  <Paragraphs>121</Paragraphs>
  <Slides>12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20" baseType="lpstr">
      <vt:lpstr>Arial</vt:lpstr>
      <vt:lpstr>Calibri</vt:lpstr>
      <vt:lpstr>Calibri Light</vt:lpstr>
      <vt:lpstr>Courier New</vt:lpstr>
      <vt:lpstr>SB Sans Display Light</vt:lpstr>
      <vt:lpstr>SB Sans Display Semibold</vt:lpstr>
      <vt:lpstr>Wingdings</vt:lpstr>
      <vt:lpstr>Тема Office</vt:lpstr>
      <vt:lpstr>Городской конкурс  Путешествие по сказкам советских писателей: С . Я. Маршака и  К.И. Чуковского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Спасибо за внимание!</vt:lpstr>
    </vt:vector>
  </TitlesOfParts>
  <Company>ПАО Сбербанк России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Голишникова Екатерина Сергеевна</dc:creator>
  <cp:lastModifiedBy>Георгий</cp:lastModifiedBy>
  <cp:revision>115</cp:revision>
  <dcterms:created xsi:type="dcterms:W3CDTF">2022-11-02T07:50:54Z</dcterms:created>
  <dcterms:modified xsi:type="dcterms:W3CDTF">2023-02-19T07:48:33Z</dcterms:modified>
</cp:coreProperties>
</file>